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4" r:id="rId5"/>
    <p:sldId id="265" r:id="rId6"/>
    <p:sldId id="266" r:id="rId7"/>
    <p:sldId id="283" r:id="rId8"/>
    <p:sldId id="267" r:id="rId9"/>
    <p:sldId id="268" r:id="rId10"/>
    <p:sldId id="270" r:id="rId11"/>
    <p:sldId id="309" r:id="rId12"/>
    <p:sldId id="310" r:id="rId13"/>
    <p:sldId id="271" r:id="rId14"/>
    <p:sldId id="272" r:id="rId15"/>
    <p:sldId id="273" r:id="rId16"/>
    <p:sldId id="304" r:id="rId17"/>
    <p:sldId id="305" r:id="rId18"/>
    <p:sldId id="306" r:id="rId19"/>
    <p:sldId id="307" r:id="rId20"/>
    <p:sldId id="308" r:id="rId21"/>
    <p:sldId id="290" r:id="rId22"/>
    <p:sldId id="289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11" r:id="rId32"/>
    <p:sldId id="282" r:id="rId33"/>
    <p:sldId id="284" r:id="rId34"/>
    <p:sldId id="259" r:id="rId35"/>
    <p:sldId id="286" r:id="rId36"/>
    <p:sldId id="288" r:id="rId37"/>
    <p:sldId id="287" r:id="rId38"/>
    <p:sldId id="263" r:id="rId39"/>
  </p:sldIdLst>
  <p:sldSz cx="18288000" cy="10287000"/>
  <p:notesSz cx="6858000" cy="9144000"/>
  <p:embeddedFontLst>
    <p:embeddedFont>
      <p:font typeface="Josefin Sans SemiBold" panose="020B0600000101010101" charset="0"/>
      <p:bold r:id="rId41"/>
    </p:embeddedFont>
    <p:embeddedFont>
      <p:font typeface="Pretendard Regular" panose="020B0600000101010101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Pretendard ExtraBold" panose="020B0600000101010101" charset="-127"/>
      <p:bold r:id="rId49"/>
    </p:embeddedFont>
    <p:embeddedFont>
      <p:font typeface="Pretendard SemiBold" panose="020B0600000101010101" charset="-127"/>
      <p:bold r:id="rId50"/>
    </p:embeddedFont>
    <p:embeddedFont>
      <p:font typeface="Pretendard ExtraLight" panose="020B0600000101010101" charset="-127"/>
      <p:regular r:id="rId51"/>
    </p:embeddedFont>
    <p:embeddedFont>
      <p:font typeface="Pretendard Light" panose="020B0600000101010101" charset="-127"/>
      <p:regular r:id="rId52"/>
    </p:embeddedFont>
    <p:embeddedFont>
      <p:font typeface="Pretendard Bold" panose="020B0600000101010101" charset="-127"/>
      <p:bold r:id="rId53"/>
    </p:embeddedFont>
    <p:embeddedFont>
      <p:font typeface="Pretendard Medium" panose="020B0600000101010101" charset="-127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8" d="100"/>
          <a:sy n="58" d="100"/>
        </p:scale>
        <p:origin x="54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23A9-420D-4D29-A5F7-C5CC9B8326C4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4EDBF-A84F-4684-9A86-B6426CFC8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o5do/funding" TargetMode="External"/><Relationship Id="rId5" Type="http://schemas.openxmlformats.org/officeDocument/2006/relationships/hyperlink" Target="https://growth-coder.tistory.com/141" TargetMode="External"/><Relationship Id="rId4" Type="http://schemas.openxmlformats.org/officeDocument/2006/relationships/hyperlink" Target="https://github.com/Instagram-Clone-Codi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0" y="7404100"/>
            <a:ext cx="29375100" cy="530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429500" y="6807200"/>
            <a:ext cx="3429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2527300"/>
            <a:ext cx="368300" cy="25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78700" y="2476500"/>
            <a:ext cx="3441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Josefin Sans SemiBold"/>
              </a:rPr>
              <a:t>LG AM Inspire 3th Mini </a:t>
            </a:r>
            <a:r>
              <a:rPr lang="en-US" altLang="ko-KR" dirty="0" smtClean="0">
                <a:solidFill>
                  <a:srgbClr val="000000"/>
                </a:solidFill>
                <a:latin typeface="Josefin Sans SemiBold"/>
              </a:rPr>
              <a:t>Project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6000" b="0" i="0" u="none" strike="noStrike" spc="-400" dirty="0" err="1" smtClean="0">
                <a:solidFill>
                  <a:srgbClr val="6A7E74"/>
                </a:solidFill>
                <a:ea typeface="Pretendard Regular"/>
              </a:rPr>
              <a:t>인스타그램</a:t>
            </a:r>
            <a:r>
              <a:rPr lang="ko-KR" altLang="en-US" sz="6000" b="0" i="0" u="none" strike="noStrike" spc="-400" dirty="0" smtClean="0">
                <a:solidFill>
                  <a:srgbClr val="6A7E74"/>
                </a:solidFill>
                <a:ea typeface="Pretendard Regular"/>
              </a:rPr>
              <a:t> 클론 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 smtClean="0">
                <a:solidFill>
                  <a:srgbClr val="6A7E74"/>
                </a:solidFill>
                <a:ea typeface="Pretendard Bold"/>
              </a:rPr>
              <a:t>구축 결과 보고서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21600" y="6946900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b="0" i="0" u="none" strike="noStrike" dirty="0" smtClean="0">
                <a:solidFill>
                  <a:srgbClr val="466456"/>
                </a:solidFill>
                <a:latin typeface="Pretendard Regular"/>
              </a:rPr>
              <a:t>7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조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발표자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21063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핵심 요구사항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15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sp>
        <p:nvSpPr>
          <p:cNvPr id="19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회원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5715000" y="3005068"/>
            <a:ext cx="9855200" cy="175743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회원가입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로그인</a:t>
            </a: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로그아웃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회원 조회</a:t>
            </a: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2200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4635500"/>
          </a:xfrm>
          <a:prstGeom prst="rect">
            <a:avLst/>
          </a:prstGeom>
        </p:spPr>
      </p:pic>
      <p:sp>
        <p:nvSpPr>
          <p:cNvPr id="22" name="TextBox 17"/>
          <p:cNvSpPr txBox="1"/>
          <p:nvPr/>
        </p:nvSpPr>
        <p:spPr>
          <a:xfrm>
            <a:off x="2501900" y="720725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>
                <a:solidFill>
                  <a:srgbClr val="FFFFFF"/>
                </a:solidFill>
                <a:ea typeface="Pretendard SemiBold"/>
              </a:rPr>
              <a:t>게시물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5715000" y="5702300"/>
            <a:ext cx="98552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작성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삭제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개인 게시물 목록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전체 게시물 목록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목록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정렬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목록 필터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검색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상세 페이지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02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43" y="51076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21063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 요구사항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24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5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6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27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댓글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댓글 </a:t>
            </a: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작성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댓글 </a:t>
            </a: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삭제</a:t>
            </a:r>
            <a:endParaRPr lang="ko-KR" altLang="en-US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>
                <a:solidFill>
                  <a:srgbClr val="FFFFFF"/>
                </a:solidFill>
                <a:ea typeface="Pretendard SemiBold"/>
              </a:rPr>
              <a:t>좋아요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655917" y="5374986"/>
            <a:ext cx="9855200" cy="1444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좋아요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추가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게시물 좋아요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삭제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좋아요 여부 확인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220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 err="1">
                <a:solidFill>
                  <a:srgbClr val="FFFFFF"/>
                </a:solidFill>
                <a:ea typeface="Pretendard SemiBold"/>
              </a:rPr>
              <a:t>팔로우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5715000" y="7780482"/>
            <a:ext cx="9855200" cy="92363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회원 </a:t>
            </a: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팔로잉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회원 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팔로잉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 삭제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(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언팔로우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)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ko-KR" altLang="en-US" sz="2200" dirty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868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43" y="51076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21063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 요구사항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24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5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6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27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해시태그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해시태그 </a:t>
            </a: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추가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게시물에 해시태그 추가</a:t>
            </a: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2200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3000" dirty="0">
                <a:solidFill>
                  <a:srgbClr val="FFFFFF"/>
                </a:solidFill>
                <a:ea typeface="Pretendard SemiBold"/>
              </a:rPr>
              <a:t>AI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8"/>
          <p:cNvSpPr txBox="1"/>
          <p:nvPr/>
        </p:nvSpPr>
        <p:spPr>
          <a:xfrm>
            <a:off x="5715000" y="5815947"/>
            <a:ext cx="9855200" cy="4797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해시태그 추천</a:t>
            </a:r>
          </a:p>
        </p:txBody>
      </p:sp>
      <p:sp>
        <p:nvSpPr>
          <p:cNvPr id="32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3000" dirty="0">
                <a:solidFill>
                  <a:srgbClr val="FFFFFF"/>
                </a:solidFill>
                <a:ea typeface="Pretendard SemiBold"/>
              </a:rPr>
              <a:t>기타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3" name="TextBox 20"/>
          <p:cNvSpPr txBox="1"/>
          <p:nvPr/>
        </p:nvSpPr>
        <p:spPr>
          <a:xfrm>
            <a:off x="5715000" y="7780482"/>
            <a:ext cx="9855200" cy="92363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 smtClean="0">
                <a:solidFill>
                  <a:srgbClr val="FFFFFF"/>
                </a:solidFill>
                <a:ea typeface="Pretendard Regular"/>
              </a:rPr>
              <a:t>UI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보안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46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23950" y="2352386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서비스구성도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2991427"/>
            <a:ext cx="7734300" cy="68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099113" y="2442741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endParaRPr lang="ko-KR" altLang="en-US" sz="2400" spc="-100" dirty="0">
              <a:solidFill>
                <a:srgbClr val="222222"/>
              </a:solidFill>
              <a:ea typeface="Pretendard Semi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2874541"/>
            <a:ext cx="14249400" cy="6812592"/>
          </a:xfrm>
          <a:prstGeom prst="rect">
            <a:avLst/>
          </a:prstGeom>
        </p:spPr>
      </p:pic>
      <p:sp>
        <p:nvSpPr>
          <p:cNvPr id="13" name="TextBox 14"/>
          <p:cNvSpPr txBox="1"/>
          <p:nvPr/>
        </p:nvSpPr>
        <p:spPr>
          <a:xfrm>
            <a:off x="1123950" y="2352386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DB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설계도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75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전체 </a:t>
            </a:r>
            <a:r>
              <a:rPr lang="en-US" altLang="ko-KR" sz="2400" dirty="0" smtClean="0">
                <a:solidFill>
                  <a:srgbClr val="222222"/>
                </a:solidFill>
                <a:ea typeface="Pretendard Light"/>
              </a:rPr>
              <a:t>API</a:t>
            </a:r>
            <a:endParaRPr lang="ko-KR" altLang="en-US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31" y="4737100"/>
            <a:ext cx="11012437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게시글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관련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630" y="4946374"/>
            <a:ext cx="12641439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로그아웃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,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게시글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좋아요 관련 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859" y="4997997"/>
            <a:ext cx="1258428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유저 관련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939" y="4977887"/>
            <a:ext cx="1287007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이미지분석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/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해시태그 추천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댓글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팔로우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관련 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496" y="4737100"/>
            <a:ext cx="1261286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07518"/>
              </p:ext>
            </p:extLst>
          </p:nvPr>
        </p:nvGraphicFramePr>
        <p:xfrm>
          <a:off x="4626841" y="2222500"/>
          <a:ext cx="5888759" cy="6731000"/>
        </p:xfrm>
        <a:graphic>
          <a:graphicData uri="http://schemas.openxmlformats.org/drawingml/2006/table">
            <a:tbl>
              <a:tblPr/>
              <a:tblGrid>
                <a:gridCol w="195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프로젝트 개요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수행 계획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요구사항 및 기능 정의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아키텍처 및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API </a:t>
                      </a: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설계 및 연동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66328"/>
              </p:ext>
            </p:extLst>
          </p:nvPr>
        </p:nvGraphicFramePr>
        <p:xfrm>
          <a:off x="10744200" y="2222500"/>
          <a:ext cx="5327650" cy="40386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17122277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182770687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6.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구현 및 테스트 결과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46118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7.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시연 영상 </a:t>
                      </a:r>
                      <a:r>
                        <a:rPr lang="en-US" altLang="ko-KR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(Demo)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772197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8.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성과 및 회고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7770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스키마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54" y="4584700"/>
            <a:ext cx="6762112" cy="52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구조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7" name="AutoShape 2" descr="data:image/png;base64,iVBORw0KGgoAAAANSUhEUgAABT4AAAJfCAYAAABWocnQAAAQAElEQVR4Aey953Nd2XXmjZxzzpEgInMmO7FzltRSW5LtesfjqqmpqZr/wf4yn6bsqqkZe5LTyGPLtjzqbnWS1IndZJMESTABJEiCYACRc87h/T3bONcXIECCzQhgsbC499lh7bWfc85eZz0n3KAA+2cIGAKGgCFgCBgChoAhYAgYAoaAIWAIGAJrHQGbnyFgCBgC6w4BIz7X3S63CRsChoAhYAgYAoaAIWAIBAQYBoaAIWAIGAKGgCFgCBgCax0BIz7X+h62+RkChoAhsBIErI0hYAgYAoaAIWAIGAKGgCFgCBgChoAhsMYQMOJziR1qRYaAIWAIGAKGgCFgCBgChoAhYAgYAoaAIbD2EbAZGgKGwNpGwIjPtb1/bXaGgCFgCBgChoAhYAgYAobAShGwdoaAIWAIGAKGgCFgCKwpBIz4XFO70yZjCBgChoAh8OAQME2GgCFgCBgChoAhYAgYAoaAIWAIGAKrGQEjPlfz3nuUtttYhoAhYAgYAoaAIWAIGAKGgCFgCBgChoAhsPYRsBkaAmsIASM+19DOtKkYAoaAIWAIGAKGgCFgCBgChsCDRcC0GQKGgCFgCBgChsDqRcCIz9W778xyQ8AQMAQMAUPgUSNg4xkChoAhYAgYAoaAIWAIGAKGgCGwahAw4nPV7Coz9MlDwCwyBAwBQ8AQMAQMAUPAEDAEDAFDwBAwBAyBtY+AzXC1ImDE52rdc2a3IWAIGAKGgCFgCBgChoAhYAgYAo8DARvTEDAEDAFDwBBYJQgY8blKdpSZaQgYAoaAIWAIGAJPJgJmlSFgCBgChoAhYAgYAoaAIWAIPJkIGPH5ZO4Xs2oVITA3NxeIBF2/fj2iq6sr9vz584n19fXJ/nLhwoUklTc0NMS1t7dH0z4CCUWCEPUPJtW2ysPIhyBP/PmJjbI96NSpU6G3bt2K7OzsjGlsbIxvbW2NYs6axxM/h1V0qJmphoAhsM4R8NZc0mCtu/PrrNZa+Q/5DfmSVbPuMg/nQ0hD8I/hpOHypaSaj+YSuM53uU3fEDAEDIF1gwBrv+cTwvFvLqYgTfJiKmKNJG0rppLgLxIUd1y6dCmWukj6y3c8Ur/BmLI5GFsiOjs7YyTYGDNvj/yzi/XWzU60ia5HBFbFnFfNxfGqQNOMXK8IyMEGh4SERA0NDSWFhYWl4QQzp6amspTOzs5mhIaGpqt8ZmYmeXJyMp520YAVhgQjOg+DIU3DVd7X1xfZ1tamOpVT/cT/BeXk5IQFBwdHIwnMNYU0Ni0tLRzLLXAFBPszBAwBQ+ABISB/E3Tjxo1QrbtaZ3t7e3XTLVx+4+rVqyGMs9qCLPm60OTk5IiBgYGogoKCSOYg/7Ea54Lp9mcIGALrFwGb+X0iIB8X0t/fHxkXFxdPHJVK/JRBmikZHBzMJM5IZwwXVxFjpSIpsbGxCcRhMYqlqHvUPlA+LCQpKSmKGC8BGxPj4uLiZY/888WLF+XLNC9Msz9DwBB4XAjoRH1cY9u4hsCaQIBAMxSyMurYsWMbPvvsswN/+Zd/+fKf/umfvv3nf/7nb//Zn/3Z2//jf/yPN8m/Qfmr77333sFDhw7tPXLkSBWOMJ++CfSN4S5hYnV1dc4//uM/Vnz55ZdFLS0tGWxHPekA1dTUhHCREUGa8s033xT+t//237b9yZ/8yYFf/vKX5c3NzRnXrl3THB71BciTDpvZZwgYAobAihEg2HNPk5CGEUTFQHqmkOacP3++5MSJExVHjx6tPH78eHltbW0RN88y8CuJrMv+bxboBtSjX4dXNsMQyM7Yy5cvZzCfjefOnSvH91WeOnWqgHmkMk/dJJT9DzVoBNuHqn9lUFgrQ8AQMATWPQLhjY2NCcRTG3/729/uJZ546W//9m/f+t//+39/n5hK8tZ/+S//5U1iqtf+4i/+4pW/+Zu/eennP//5wV/84hf78R9V7e3tOR0dHRGg+ND9BmN4f2HDw8Pxf/d3f1dIzLfz/fff3/Xpp5/uIC4sra+vz5yZmYkm5tMbGeZnPMQsNQQeAwJGfD4G0G3ItYUAdxlDcGpR3OErIkjbh9N9AXmts7Pz1Z6enpeRl5AXuru7XyB9hoB0H3cyN9O2eHx8PAVJoH8K/fNx1pW02TA2NpYZFBQk0tAHlgKzeVEA64kCYie+hn6Z+faunrzXxz9d0gnT9k59fP2Tk5ODIyIiwrnDmTgyMpKH7VXMcw/B98bp6em0iYmJKILXEC5Igv74j//Y1w/9/nk3lp/ZC7K0dfXzqX8/5f3rlpzLAmWPacOGNQQMAUPgXhHw1jz6hbS1tYU3NTVFI0mssZmtra1FpOXIJmQLa+8mfE4p9XnccEqHHNXNtHjI0BgCLj1BGYoet2aSPjF/3CALGR0djeMGYBZSil+sYi5V+MNCCNE0/GUMxjofQvpA/zx8SYO5Iakg+YnD54FO2JQZAoaAIfCEI4APiyB+SCSOKGH934u8QGz0Oj7wDdLX2H4Fn/ci8jz+4iD+4lnkafzHXsVWpHnEULFMU2/O+dZ11nkvXtA678Ukroy2C/782t41rlBb/G04Y8bhswqwYQv+aztE6FbKNuDfMmZnZ6MqKircU5/LxEJL2rHAKNswBAyB+0bgUROf922wKTAEnjQEIPxCcHRRBJ1pOOI8HHZmcHBwUnh4eCykoF7VCIEcDY+KioqFCMzBqVc2NDRsIyDdSYC65datW1U4ywp0VFCnu5Ub2M7BocfIoc6LXokPx+FH0y4ODOLmUz0N414JpJ3vfCYvJ6o+CnZ15zOai4FY9MZL6B+Lra4vbYMR59yVItLj9RP5GosT16sbCfSL17iyjXx4TExMKARtSHR0dAjzC8nKygrNz88PSUlJCY6LiwsKCwsLSUhICHv33Xcj/uiP/ki6YugXJ32eHWyrPIxxfXZQ5v4oky2ah+YYrTlofCqFgXRpDgrqdYGju6nB9HFzoY39GQKGgCGw6hDQGoZo7dMT9VGXL19O5QZSwdmzZyuOHDmy9eOPP9712Wef7fnqq6/2sb33+PHj+44ePbqf/P7f/va3+37961/v+eCDD3azvR0/s+n69eul9M27cuVKIkSjviMt3Y8dF+YYSCAbxrqeWF9fn3fs2LEKZNPJkyc3nzlzZuP58+dzmXc8/kY+5IGt6xoXEQYRBNNJ4JNSUFCQgv+NZzsSXEMeOzhmgCFgCBgCaweBFc+EtTkCsjCppaUl/+bNmxtJi4l98om1sgIDA5OIKSKQMMUfkZGREcRaigUSqNdbZhu40beR2KqINAvyVHGLYgSt6YojovAnMRLFJFrvAwICQhnTxQ6kip2CKFPcoT6KKyRBqqPc98e2ytQmlPgnPDIyMiI7OzsqJycnjhgoNj4+PoY4KAIJIx9K7KI4xYuFRMwqjpHIfi8O8o2F/jv6PNUjsmHJdtQtWe6bgGUMgXWIgE7udThtm7Ih8OAQmJyc1BMrkdzd01OPafqmC0RnCI55Ojk5eQQH2IcMJiUljUKIRo2Pj+dA+pXicLdCgO5EdkCabsXRV0IIbiTNhyBNJxWpp3M0hOAworGxMY4LgBQCwuxDhw7lKCXYTSdNIqiN5o6jyEM5QfUJQn84QW4MQXMiwW8akkVAmXPq1Kncw4cPZ3NBkcaFQYJ0g0bIvJOUs3f9CJKTCDrTT58+naUAlDSPgDCPsXKwOZ1AVU+qRor4xKkHMN9Z5juTmZk5zXxnIiMjA0L5pzud6EnEjlQkk/H1imbuuXPncr755pss7E+hPk72Yof/xUcg5aFIFGMl0i8NG7JJc5l3Tk1NTRZ16eCSTOCaQNAaMz+X4Pm5oM7+DAFDwBBYdQgEsjaHsL5Fsq4nXrhwIY+1r1xEJuU7WOu2QRZW4CM24E8KkQL8UPHY2FgZvmUL6/5u+ui1P5Gie1gzt0EolqMvE9+igMtb7x87MLppxs1C3RRMxfZcJJ8AsYCANYtANmVmZiYanxrCvOXXHpS9CghDqqur4+rq6nJICyCSi/ApGWAUTyCtG38PaqxFemzTEDAEDAFDYDkEuH4PxyfoIYt0CMpcYiv5Lf12QBwEY3BaWtpwampqPzFHX2Ji4gDE4jB+ZJJYRDfRctrb20uJlSpbW1uL8ZEZPT09CfjRaNb3RGKOtBMnTmRKiKMyIFSTiHXi5mMH+Zhg2obhB6Lws3pbIlZ5bA2jv/Ob2OfIUcpDiWki1R//G4u/iiEGiiIGiiANw7ZgYqNACNogQqEwYqEY7EpCT7piMMbPkeCfM4lxUoiBYru7u+XzNX4YPk+ErETjBs2PG/hP//RPinF0fRCGrw9Hn+plk0Tt3A8fqj+61V9l8nlMw/4MgfWNgE7y9Y2Azd4QuE8ECNRCCDwjcHzhU1NTIZB+wyUlJS1btmy5tHfv3hrk2927dx/bs2fPqYKCglbqA2mXhpOrhFB8Fsf0Es7raRz0ZspzcPip3NWMw1Hq7qT7fqicMw4xFwdbQUC7m357cZR7L126JPK0lLpM+sXKYTMdkZdhOP8ECEE9YVpC+SYc9E767iXQ20e6G8JwK469EIefiAOPlPNET+StW7cSIWJzkBLyVfTdyThPMd4ByNOncKZ7yG+lrhCiNplAWiTvFI5+KCMjo4eLki5I3oGwsLBJLlJCwSeJi5dC5lCJ098O4aqg/AAE6j5kJ/rLwSKXYDceWzRnrUty0sGQpzFc9KRj5wbu4G5mfPXVHPajZxcXNFvpV84YxbTLQkTW6s6puxAAC/t7UhEwuwwBQ2A5BIJZPyNYN5O5yVTIuredQOnpDz/88CVuXu1lnSylPgl/Mrtx48bh8vLyvsrKyqHs7OxQbq4VUL8dv/I8ROkrn3/++euQeq998cUXz7GGVuBj0lnnvXV2ufEfWTnBaiB+IpggMYRgVv4zmIBWbwyEEDSGRkREKB9YUVHxIG0KQlkYPjELX7gTTA98/fXXz+ADN+M3c/FJ+j6qfBDN7M8QMAQMAUPgUSHADTyRdZHERFFIJPGQnu4MzMrKmiwqKmrdtGnTqV27dh3dt2/fYWKrb8kf27Zt22n83y1iMT3NWYave4q4ajc+tIoYwT1MQhyxkVhnq9Z8/OpOYphtSBk32fKIIfRkaBi+MRKfE0sskU7MkkMq4lX5hMLCQj05qptiwegJVXxC/JOCv82jbTY3I1PwWZHYOYOMEA8N4NeG8GdT+Oso7MggBtqIXZuJv1wsQwykOG4n8Uwl/XO40ZcCiZsQGxsbT0yXwDgJtNdToaG/+MUvgoi/QktLSyNI4/D1CehMYQzFPIr73NOn2BLJeDHEVYlgGYM/05Om8nmPahfaOIbAE4uAnQhPwK4xE1Y3AiEhIUGIiLYQHHQQDmuMO369xcXFrQSjN3bu3HkFx3wZIrQBUrCbu5OzOKxoHGY6znYD5GEZzrqEu3k5BIHxoBGN89PriJE4rhgCsTQIPgWzZTjGLTi6PfTZS34fDm43jnQr7TbgODMhvxVq2wAAEABJREFUX2Ooj4bwjMPxZ0FQlpJuxuHvxKHv4iJgD4TmXtrvpo0cfzntndPPy8sLx54ELgSyqS/FmW/G4e4k3UW564uOvYy3l7F2oqeCunzqkrA7CvtDsDsIZx1AnqKgUOyJpl0GespxvtuwZTd52b5XtjCvXYwl+0spz2aucvJy0hHYFQPRm4GdxdhUxbg7uEDZhexh7nu4m7uXi5c9iMjTLdhWSl0uAyeQjwBHW98Awf4MAUNgdSHAmhgKQRnN+pjO+lnEdgVrWiVrZhmBYDqBmZ4kGSC4upmbm3slPz//Iull/EsLN52mqI/Gx2TjY4pZKytYK+UDROqVsGZnsLZqfdRTI3oSRGkowWCYhLU7+J/+5YkSBZ/hrL8R9I9ibY5mHY6kXm8WqM9diUHaek+geOPIT7qxqHNPtWCnPokyhV8c4qZgN9LJHDqQ3piYmCHmMom/m2MP+uuSPonKvCdgQj1b72Qn48ovKMDVJ1dywXcLmOwE4134083kN+DDUknl08K/+uorBZN3nSv22Z8hYAgYAobAfSLANbz+gvGB8oPyQ8Hh4eFzkIpT+IUeYquGHTt2XHz22WfrID4vbN++vb6qquoK9R2zs7NhxCHyfZXEVfothc2s8eXEDxtJld8BmbkDH7iT9X4n5VuIZ8oUf+BjExg4AT+bSsxUTLziPj9Gv1La6k2EdGIMfcczllgvHv+cid8opm0F/eWbCxg/FbtjsCGCfDjtIvEnCfTLxo/qIZQt9NmJX96DDbuJnxST7aZsOzoqGbMUP1YCsVmCz92ALyuinz75EifCk1gzDlvSIU4Lzp8/r9ioCF+Vir5odMXQ19mPvmz65rGdQV0suhVX3eeese6GwOpHQBeAq38WNgND4DEiEBUVpVe6A7nDFkgQp/wUzmksNDR0iLSPtIu0k3YdtBnkLqEC00AcuRx6FA5STlRPeEbRVncTg3DYQeiKxHEm4VyLcZD6AYvtBIC7uIO3h+B3L6l+JEnkp4jAzdS5JzBxfon0S8VpFkE2bsWxi6TcQ/lunO9upTj4PTjFPbTZNjIyUsaFQDp9otCZTr4Yx78NxymCdB/5XZRtod8O5XGyuxERobqA0BNE3h3RZPTpdY0UHG0ipGc8uvW0p1490euXe3DCzl7s30Wds0c6ceRbSDcgGVy8RFEXx8VDCtty6puxRcSt5q3576L/bnDZiz7d1T3AuPuY0w7KNzJuqubCIbGi4Jx29mcIGAKGwBODAD4ijHUslnUth3VuA+upfvAuGwNjIQMnNm7c2Lxhw4a6ioqKY4WFhYchPr8uKir6mvzJ8vLyyyUlJR1sjyUkJGgNjKO/3jDIZT3NR18GevXkigg9PSUSRnlkdnZ2NLr1yZTQd999V3VR+ItYPX3CupqMb0iFNNQ3QmPmgyhHPGLTkn+0FVmoa0yNIX36ZIueNI3UOPirGPxhFIQnsWbQUGpqagtzqsfuOgLbWm7EXcGmpsTExAF85AyDSJf8o0T6pFdlgbt27XJvRtAmgbU/iTQJv6dX+tVWGMgW3ZBTGsK85HeT8TF5+NZKZBOyGdHTQWUYlIueFNrFPvfcc2F//Md/rH6otb+HhICpNQQMAUPAIRAaGjpH/DOnDdZh3dwKIJ3fnB0h047vaMFPNhNXNbNeK98KwdhLfo54KxbJxm9sxPdtxb9tJ93J+r4bv7ObG4LbibFEfiqO2AWxuA1ycwNxRwZ1Ijfld6uIS/RW2T767qLvZnxyIT4jHUlFTyZlG9G9hf67yW9nvArK9RZdOjFSBjoz2c7FjxRRX4nf3UHctQ8fvJd4SvHMHsZTHLRHZejSE6qyydlJvz3EXjsYv5L61IyMjBjKMvHFG4h3ttN+O+VbGaOAecuf6W3BTOahWHAjdukp0kLGSCGvp0KBzv4MgfWNgC4a1zcCNntD4D4RICgMwOEG4AyDkFCckH6MQd+VKcQpleD8NuIEN0DSFZOm4/yicV56MnIGpz1JEDiOEx/HcU1hyhype4KUuhicVcbZs2dLz5w5s+XSpUsKykoozyagzSIgzMLRKpAthhgs4a6lCNJMHGo6jjLzypUrBSdOnCitr6/XHcMsAtEEgtgoCNdYbE7lzmIebTbU1dWV01dPEcUwD/Ut4G7jxgsXLmygXhcAImVnsTGEC5IY+iZzQZBLn3LmtIWxtrK9CZK1lD7Fp0+fzifozKJdGrak4OjTKc/Hfr1CmEF5InOOjoiIiMOmVILoQmzYyN3LEsbVK/YiTdPAKB/9ZdhfRRs3N43PHPQRcT2dmqj26NbHzMu5A1qKDUXYksJFUiR9FBhbwMpBZX+rBQGz0xAICCAoC8V3xDQ1NaXhA7JZR9MDAwPjk5KS3PfNID5vQQxeQy5nZWU15ubmXkMaIQqvFBQUXEIaaHMjJSWli3V2jHU2gKAtgoAoAX8UT16EoCMLWeOTWDMzWbMLqC/EP2jMNNbrPNbXDefOnSs7depU1RdffLG1urq6nHW6iLbJ7CeRp7p5p3WWzQBHLDJWMGtyGL4uivVY5K2ewE8mSNOTMJm1tbX55LW25zNP3WjTNzWDsHUUArcb6WAe7cyrh/kOp6WlzeF7Igj09DZCMv5E/icJ/YkEkyI3owiSk65evZqDHyk7efLkJtIq/FMR4yhA1WuCEdjlyFL8VST1KTU1NapXQKpPpKRjSyoBZQF9yvHR+oEl+cUssIl79tln7VrZ7WH7zxAwBAyBh48AcZBiISdcz7v4itjB/egRvjGP6/s8/GOOUvxRIb5GT+rn4+/iFV8QH8k3ZOAvivENm5EdrPHF8m/4lTjiqHj0iZwsIBYqxc/qyc184o40Yrg0dBc0NDQo/qikXm8CbMfnVFFXwpgltN+o2OTy5ctV6C7F3xTgWzLpl4r/S6avfkehCF9SSXymT3zpDbstxDSl+JhCYres2NjYTPxeJnPNRa/irW341z3034//3Y//3Utcs4PxqiBA8+in34fQ06lbqd/B+NtIN2FLmfpjeyk2lNO+AnvKsGsDolfw4yE/7YnPh3/Y2girAAG7mFsFO2ldmrjKJk1QNYdTDUTCFKQSpOlOo+4o7ieYehqn9BRl+3CCJThRBW0hlE9AYA6np6f3c+eyl8B2GD0zOEE9Narvx+hVvEwcaAXOdQsOrBw9eXFxcQmpqalx9JNjT+EiIBuHLPKzmLFzsCETJ5mNg82HhCzGOWbiCOOlFyc7yZgzBL56zTAVnfk4Vr0GksnYsUg6Y+QzXjHONxfHm4DNs5CNHfHx8YNcUEzLgRIMJqGzBIeuJ0b3Mt5O5reZMcsIKotxxPnMLwtJpU0KujJx0MnUR9E/ADsmcPq6oxtO2wyNhx0byOdRn0wAns08NjCOgs8KdOTg1GOwQz8YNcocRgl6A7lIiMfGLPXH0W/AVr2OkoQ9enpW65sRn6vsXDJzDYF1joC+AR3KGqgfV0hm7RM5mBQSEhIFGTgH2TmwY8eOWxUVFTfxAU0Qg205OTmdmZmZbZCGNzZt2nSR+roDBw7o9fcm1tle+o4RaM2xHkfiL6JYH0OQcAJK3exKY60tYLuctJKbd3n4gWy2N7LGbiKQ2s46vAc79pPupE05vko3sGIJxCLYV8G011M5WmslIRkZGRG0i8PnaC1Ow99k0Cab8QtY30upKyVfwpqeR10K7cKTk5NnmNswpOcA/fsJTvWNNPlIfUIljj564jQT+7Lok8FNMD3dkoieeOaRQZle69/G/PZi926C2ipu5OViXzLjRJOK7A0GV30OJh3/VYq/LMLfpdA2jrbR6Mpmu5z+ektCT9SIDE4AXzdHdNifIWAIGAKGwENEgBtdig0c6clNrTnW9znWfT2pH8Manct6rbfNdrKWbyevt8D24ouept0OiM10fF40MZJuzCUppiA2qIIA3YGPyCaG0Tc454ghFK/F4C/SqSsmdtjAul+I/nR0JlGWQ6xWSPwlorMK/Tup24wfqsA3VuEXN0G4boZwrVA72usJ0ETGSiQGSiSeycZnbiQu0lOZe4jR9jLGZtoV0jcdWxMgZ+Pw6XGQtYnMRTHbJsbbDXl6AD370b2PMeR/KxmziD6FjK83E/RN0F3EU/p8WBV+rArbqpjfZlI9jLKJscroX8R46cwrFt+9eojPh3hsmWpDQMSAoWAIGAL3gQCkpV6tkKN2dyVxpGE4myhIxfja2tqM48ePF546dUpPUWbjgEIJsPro00ygd5mA6gyB3mmc8QWcWgvOfZJUQVYUwWoMzju2rKwshiA3CokgMAyFgAymv16F1/kbShAaRb8kJIPgVkFhFjrS0aknK6MgGccZpw0HW0//s7m5uZfQ20r5GM4/lIuMJILIWJx9NMFpHOMqYI3gAmKKoLqTtpeRE/Q/Q9+LRUVFtwoLCwchIfW0TwoOuQBnW8C8sumbhL5o9EUTzCrYjKBdCEHsNLr6Gf8GAXo9uvQh8oukTRC5Y8wnnLET2Q2ZOPYCnHYRjn+DtukvHCbp147UI2fQdYqLmwbs7+XO7RTjhTFeJDr0XbYwMGEzSEE4KuzPEDAEDIHVgwDrVyALmNYvvU4exNoaRFATzBodAnGoT4HoqXh90iSR9VY3wBTksQyGai3sJqBqZJ08zVp9orKy8vj27durd+3adXrDhg2XIRXb8A3j8kUEQ0kET3rifsuXX36585//+Z/3/t3f/d3+f/qnf9pz5MiRTWfPntWT/4UEcbm0y+EG1oajR49u+vTTT7f/r//1v7b/5je/qfziiy8KCM6SCOb0Sn1sdXV16tdff53361//ugI9O//2b/92789+9rN9P//5z/e+9957e5CdX331VdWZM2eKWePT6acbgeknTpzI+4d/+IeNv/zlL8vQX0ab4mPHjhUwZik3tzZ9++23Oz766KM9v/rVr/ahdz9699Ne9u755JNPdn7zzTdbT548uZnxNymvsv/6X//rgb/6q7/ajb5N2KOxIiA2I/HRMbKZoDQOHMLwX8HgGqQ8gXIMpKhu7CVjWwwBaTg4ydeungPILF0TCNgkDIH1iAC+Tm8PcDk/N4fv0w27AIjHQOKCEMg8xVX5rPUb8A+lhw8fLmO9L6upqSmBNMyFBIwmhgghFhKxGcwaHopE6uYXsUI4fjEICUACkWBik3D8oR6U0Ke+dMNumm3dfOvkxmIXcdKg/DExnd6MKEBPBfpERJZiYDrxSSg+dZB4rhMCsw2/3YdM0kd+Wz/OlEB7vfGQyLz06ZgIxgxj7BDiH0kwY+hBl3B8UBS2x6A3Dr8eR6ynWCyZfnoQpBLyVCRqFdcBIkHTOTbSGEtxXynY7MBP68eaKvBx+ZRzGZAYmJiYOINMMadZ2tufIbDuEbCLuXV/CBgA94MADkrBaQCE35z0sB2A0wnCCYXgKPXDELFXrlxJwyHple4ESMJpHGI7hN21goKCui1btpyA0DyFY6rDUbcgk+hwxCftYnGmsSUlJRGQn2FIKMUXzY0AABAASURBVARmMI5W3xINhNykSWAw/+nJnQQuENLpr9ffHfGJ00xAwnGuw6WlpU30r928efPp8vLyC/n5+U2UD+Fw9cMSetVQT/7olcEY5iLiMhRHOY6NLZCceoLoOH1rCKLrSG+gqx/CkqED4wka9SHxbOzJJPJOwPnDmYZHUikJh6AMzMjImCgqKupivlfpex57TjLv8wTi15jjMG1CwC9eOphDIQFocU9PTzG2pDFOOOTwaHFxcQu2a/xT9K/G9stcPCjIH+OCJoixRX6Gc4c4BKdvaxuA2p8hsAYQWHdTwAc4f8Ka5p560TYBUSC+JQyJ6+zsTIe0yyIYzIKU04/fJVImAjSQPu4G07Zt284ePHjwxDvvvHPk93//94/83u/9XvWLL75YCwnalJeXN4ovCmXtTkJfAX23EDRur6ur23358uUD165d01MnehMgv62tTT+wlMxYCeRz8WtlEJbbSXcRiOn7aSXYkkFAmMyOiico0xMmBdTp6ZY9+L790km6r6GhYReyjf4K1HIZN4V+Caz36RCrBadPn66AEN0E2alXEzV+CUFjBcHsVgjJ3Yy5H9ueQtfTEoLgp7BpH+X6kYrNkJmlTU1NG9FVxpjbIUzVVt+q3o6NWdwc1BOq4ZCZkYypb5gqHyxs8Z8B2BKE3wlhzEgkijbh4BRCECo/L2GK9mcIGAKGgCHwsBBgvXX+T36PeMARn6zNgazNgfiVKPxHGpLNOp939epVJ/iDHHxEKr5Cr8MHjY6OBqoP28GI3qBQXBKSmpoaBPEYSNwRmJaWFkwaQvwRTtwSBsEYgo8YJx7rIV65Rcxxi5irk5hiCt26SZaD76hAbwW+cwNxRhIx1hztuvCpzeRvMUg3usaoE3kbjh0x+Fj1jUF/JPGbHl4JIX4R4SlbgokHg4lhRNaGMl/FMPoOtgjScPx5PP0y8FF6ynQnusohSEVsJmGXHlpJJW7S7yNsA5vNSCk26iGUWOY6wxwnmM94bm7u9MPaX6bXEFhNCBg5sJr2ltn6RCGAU1Yg5D156cjP0NDQaZzqIKRiG47mMqTh6ZKSkmOQfd9C2h2F+DtM4HkIAvEQpOI3ON1jOMozOPqrOLweyMIZnFkYef26ezIOLZl8JM4zqKurK4Cgbo6Abo6AbxZydQ6HHohTDEYiaSfiMIM+mehLw9nFYEsgTrWfcW5QVs9YdTjYhsjIyBbq9dTmNA46FAkn8ItAR6TGp90cznuIfnpVspH6K8ztMmToJfS14OD72dY3SYPpF87FQhS26ynVMMppHiQiU68W6qJiFuJzGJKyFcK1HpvOY8sZLgDqSW/QeIAxZ8EzinwqTr2QC4sCgs5s7IjBzjkuEnRHtQ2brmH7FcjQS/S/CSHajXMfpY3u0upbcPoo+hN1nJgxhoAhYAjcAwJax6ZZY0fxI33p6endBGb9rI/jkHdB3EjL+Od//uctn3zyyYEvvvjipWPHjj1z8uRJEYyb8Qn5EHUx+IBpbhrpG5lXWcNr0PUtOg6z3p5hDb3B2jlCO32TOgaCLxO9RQSRuRCOOZCFxc3NzemsvaMEc7c2bdp0YdeuXWf2799fw82qG6zfk5CPhV9//fW+jz766BnsePro0aO76VdF0FWEFNK/6NKlS1Xnzp3bduLEiW3V1dWbITTLsC+LNV7B32xSUtIoto1gC+5jSk9ZZp0/f760pqam8tSpUyI/K7GpEmJ3E6Srvo22hfotjLXlq6++2vbZZ5/tIC9ycwt+MIv5hXIjrXfjxo3t+JtBAsUo9FQcOXJk++eff74LnPJpF43/m8Ev93IDr5H0Fn5avmVcduCjuul/HanDR9dR14KvGQQ//biSC8bvYT9aU0PAEDAEDIF7RIB4RrFVAL4iAJ8VwBqsz2PN4A/H8EntxFMXSktLzxNTnYN0rCOWukh5A3FAC/HICH5mmpt4c/iPAOIIfd9aP44UiJ8LIn4KwxdFkeq70YEQmHPELrPEINP4xgn8bC++oAkfch7fewYfdYmydkjXKW7UxRB7ZaE3q7m5OQXHFUDbbvyE3t5TfHQNPV3EKOOkM9gSKMEXBeBnnS3ENgH4tAB0BOBv57Bzhht2M9gxi28KgKgMYD6zyATx0hB+bRYd+t53AT5V3xbVp2kIxWLCiMVCwSaU+DABn5zOTcVkCOA4bFX8NY4/6wSzLnToqdXJe9wN1vyJQsCMeVAIGPH5oJA0PesRATnnIIi6IBybCFAXsBLQDUDIteCI63HQpwmwju/cufPYnj17jr/88stHv//97x998803q1944YWarVu31hFUXSVIbcOJDuCAFWCFEbjGQEImcQGgV8ljcN6hBH8BOO5ZnNo0TnSGwHWWcQNwisG01/dbYnHQKehIZWek4JCjcXhByAjOuxOnfgvH2oTHbMUx9+IwR0lnaB/MBYZIynDSMBw23GVoIIHvGHPppF0rBa3oaFZf9PWSjlI2Q1u9zuHuUjJmJP1DmYueSA3BJhGqekJ1Dj1jXET0cKFyA2eupzwb0dvEGB3oGEYwfS4cHY68ZU5p4JqMPkyOCmDMcXAaYNxO9LRyodGM7V3o1dOiE8x1Fl2zXCTN0ccCVIC0P0PAEFidCLBWT7HejRC0dLPetRHgdLC29eMPplj/4+rr6zcQOG27efPmfm6G7SXV9762EviUIpnUxRGghdBvFHKv48CBAzfwNw1PPfXUddbgDgKiCfyNfJduqiXiSzIhBVPwMYmk+t5YKDZ0E3w1QnrW4bfOfu973zsNCXqV4LJ/cHAwGYJTT2RuI2jbSaC5i776zlgxa3ceQZy+lVmErSXU6ftpudSnsKaHsqCPso73c8OqC5/Sx/aYfAU6E9CZRfu8tra2QtqLxM3Dx+m7ZvoWZzH+Tz+s5EkxAWQutuvbn7rBNoy9t0pKSq6BWxs6Zxg/E50bsLFceXTpbYZZSM3evXv36q2LW2AxhB8Zx44pbOqGPL3GDco6/PVF8vLjg6Tyk+ZXVufpZFavJQRsLusCAdZvxVeO/GRt1jc5pyEFx4it2vFhdXqjYfv27WfJny0qKjpPvHURn3mduGmA+GgK/xeAHwnAPyhG0tOXc+Tn8CFz+BiRj3qSdIrAY4qYRZ+ImcLnTTDuoMZA/xV8pz6t1UBM0TEyMjKBb9RnT5LwO0nEZLH4umliDz0deo2bZdfwIy3oGyA2EsmIqtkA/nPEK+RkgAQfLpvm8G96eGUKAnUSvZO00+voMykpKbMZGRkieUdzcnJ6mPsk44Rjdzpts0kT0BFBeQh+NEQp/jYaH5fY2toai7+L0DyxQ9cPHeDSTWw0RJwnm9bFsWOTNATuhIARn3dCx+oMgTsjEIhzDcbRijiEuwsOxIFOQ9L1EtDdRERqnsIxHcMRHsOpHscZnYawq8WJXg0MDGwhP8AQE8gUjk9/NJkTaRiFs9NriKk4M71iGElgqNcYpwjqRnGMkwSgM+jWncoADY6IdNTr5dEoiUZnOKlem9dTkDPzytVe2/ouKU0CAghGdVcyCHtEoIbQR6JX6cnOTVPuvg2Ds1UbrRm6mxjKeHrNnurAAP2HcH0Q5L5NR17V0iN8pGsWnKYYS9++mQSLaQafpcMc2MgmPfHpAksCfHeXFwW6aAikj55oDSMNJ3DV6ygiaUOwRz8QpdcURTzr4kIfQHd6ZDj67c8QMAQMgVWHAAHcBDeGBiDlbiL1BEAXEf16ewflLIUT0QRfGZCcJRcvXtx0/vz5HWfOnNl16tSpvaQHKHuKQOgA/mknQVUlQZoIxKShoSHdIPPhoTWWdVnrcxBBlJ42mYRobcd3NeDHzlF2Bh9zBj91luDpLEHZeequEOwNURaGj0ohmCskkNyCPZsIwDaiMwM/GMe6Hk0awRofRFv5rDaIyUu6EQiRWEMQW8cYNzCmC980jB1T9A2gTxDifCp+xPkbyuXbKA4JQW8w+gLAaBZbuyA6L6H3LDfUjhOwfotvPEp6AluvkuqJGfm3GOzQZ1n02qH8Xz/119HfzPwG0TeOT5Jf6mZu1yGFLzJOPXa1EEQPYqNuSJLYnyFgCBgChsDDRgB/oB/5E2mpJzLn8D+KrUZIFTedwXec5Dr/BOv1MQjHb1nPj+KvzrKmd7Buj+EkZ1nHRXhKZkNCQkQsDtO2Dx/WTXs9ONGLHxlE1yh6Jog9FIdN4sdG0dOND2jDP7SRdpEO4e9EUiomCWRsPfgxqDr6teM/evBTo4w7RX+NqbhM8ZBSF9PgZwLQoydY9cbDFDHcKPYMkA7g14ewf4r6SeY4Jn3Y1ITOXuYzjh8KwMcGQ2rKXwdQH0A7/RBuID44kDp9qkXxHGZOD8t+5nWL+XXSTrjpDb2HvdtMvyHwxCOgi8on3kgz0BB4UhHAmeJfAuWIgnCEs2xM4JD0/ct2nFgzgZlex27atGlTEwFaU0VFRQsBWgd3B3twdgqodBdxGicvYnIaHVPKQ+rpV+L1bZowAthQ7lzqhy30KsQUQaO+lzlJUKfXIX1POTK2YArmP4lIxyB0iTzUryL6CEHGEMEoW1Wm1yhESqrMCfX42Vn1maM/m3Mqd06WbenUXAMZR4SoAkKRmLpz6s1D5bN0lGheTuirp2amUT6Do1adv6iN6kSMjhGkjuLwx7hwmYYkDsLZ6wc9EtCZSlk6Aby+Z5rY29sbTV6veugiieo5pxPb7M8QMAQMgdWKwBRBz3Bubm6bCM/i4uKLevqEtf8aPkVP749qXWxubo6B3EyGAM2ura0thPQsn3+1fDfpU+fOndt36dKlXTdv3qyEnMzv7OxMABCRn1q/yQZobXeCv5olIBRB2cyYDRCT1xjzJr5L33luxW+15uXlNRMw6vXvYdoroIsi0Esl6MonMCvAb+WxCKfgF6NZw/XZFBGWcwRzQ/RtKSoqurxlyxb9yNIFthu5ideG39KbDmMYM00fd0OOtV9vDYignKUMlzHrbq6pnCAzkLHnCBgnU1NT20pLS+vBpw7d58vKymohQfUN64vY3wR+AwkJCTPokC0xkMCx+A+9BTEOjn2M2U9QOEbwOoluBbLD4N5D5NiBr+5C1yBYjGOjMKK5/RkChoAhYAg8bARYj/XDRiIvXYzBGj7BWi0CrwcCsZm1/dbWrVtv4RNvsP5fZa2+xDreiO/ppu8I8YbiKcUcWtenqZvCZ+hV+UF8WR/9+/E/Q/izEUhH/U7ABH2nmNc0fkVPWQ6T78PXdBHT6cnL/vHx8VF8qGISxWnjtJf/0Dc9u/AbetJTb1LoFfc5OS1ED45M0W4K2/VE6Qz6RHpOc0NzEhvGsHsEO4axQ+TrOP5Nb9MN0L4Vv3mVubTiUwe6u7sn8eFzg4ODitlmsGkaHESSYtb4ZE9PzzR1Im3H8MODzL+b/m2M08M8NI7iNLL2ZwisGQS+00SM+PxOsFknQ+BfECAo8gVEcnIETOM4nCFqB3B2QzjbMYg5ORw5b4kjHP0CKd3JVJmctF5SPRNgAAAQAElEQVRFGKP/CMHZEGTfMI5ulKBVDm8a7zYNWTq9bdu2ycrKyimcvRz0NM5tmrHUn+Hdn8ZRZgYHOIMuRwbiPGWru5hgjFlsVB858Em2RTjqh5UmlKeP+qmLFyDriUovr3I59ykGGWfeEpGUo4w3ITvpP4H+cQmNpZOm0yJS9fRNIDY7WxhrjsB5ln6qn+A/YacLl27m1IOuMXDQj3rEEuhnoa8EfeX0qaSvfpQjmYA7ijb6Xp1wlOgpUumnuf0ZAoaAIbDqEJhh3R8n+OkmSLvBel/Puq/Xr+sg+q5w0+sWa2wnxOdAY2Pj5IULF4JOnToVe/To0Yyvvvqq9Ouvv97+zTffHIAIfQZS9Jlbt27tI2DbzDqbNTY2ph9B0lP7eipF66TIRX3fbIoAUGTrzaqqqusETHriZQTkfP6L4GyEgGsgPj5+GEJRT0jqhlME+uO7urqSR0dH01mf41m73WdPCNoCaT+N3sHy8vJmgtQGgrzajIwMBahtBHn9rOWjBLXyP9OM5dZv+s/SVwGjSEf5EskM/nSOYE9Pe8r3jUFutuzatauWm4oXIW2vEnw2M1YL+OjH+1op78PmCcYJRqd+tTeG+Yfjf3XtqyeJNI58IW5sVn7SBcnYozJhozZKMc3+DAFDwBB4EhFYWzbhQxxxyDW+YowJ/JbiqjHW7VFmOkacMEFs5PwFfmqc9XqI9b+L9h34zD78hD6fJWJygrxkEr8xge8Zw3+O4t+GuEk2ws2yCfpP4ssmVI/uKfyOW/uvXr06Rdkovm6AeKUXP9bDjbPBpqamUVIRq4OM1RMbG9tNOxGgo/RV7CUfpodJFFfpht4ovmeUtuPo0We5ZiBWp7mpOIkN4/j2cWwaxzb5+zHmMoi/6qTPTaSe7evgwXTbh/D3U4wtTOR7xyFR9amvPq4Fhnt7e8eIhWTbEHGTynrm5ua6aaObd4otZRtTtD9DYH0joIu/9Y2Azd4Q+O4IKCCaxekpaBvDSfUgrRIcYCdqB3A84wR7uuvoAigct/pQ5fvTd2ZEXI7i7HTnUM6ukX5XEf2o0HXKbyHtbOuO4zB3/ib6+/v1q7yDs7OzfYzXg3PsQmMXDrAb0QVAJ2W6CGjH8fcy7gg2TZLXk5m6gBigXm30GkcLebVxpCN59dE35XroN4jeSe5K6hXEKepGsaOP8g7G1Vxvofc65ddIr6G/mQuEdurbsa2DtBvpobwT6aWv+iuI1Z3QCfrJLl2odHNh0EVbPQF0E0yvQ/I20kfzHsHZh7e2tmZcvHixvLq6entNTc1OHH0JhGcyTj6C4FkXSnqyR3pnGIfhZxdjzVTszxAwBAyBJx+BHTt2BBAQzUF8ThOgDVZUVLQglzZu3HiO9fgEAZte5z5BwFeTlJR0lrSONfM6gZpeuZtkbdSbAkn19fX5p0+fLj127FglBGlxS0tL+o0bNyJYr/X0vshPrZfT+BgFf3riUU92tqB/kPVZa7UL5EBsjjZ6cmWMcRQQ6ikZkaZBBKZh+J1IFl19mzqaVPpD8RH6VvQM6/koNoqE7GFO3QR9A8xphADQ3ShDt27CKTBj6Z5T0Ki1W/5mggLdEEP9lOzUj+7pdcEZCE4FkQPo6szLy+sBl77s7GzdbBwh2NOr+HrNfQi/Iv+sa119LiUCW0PwGdrWGCI73fzwPQp4iZ3dn+r0lKlLsc/+DAFDwBAwBB4BAqzFkyz4w1z/9xBPtCK3yCvWaMKndLGGT+BHpmk3h8wSY01BQIpg1BOaeiPhJv7hhgRS8zrpTW6KtXLTa5Q4IvD69evh3FjU23R6q07E6gCrvn6wtY+x9MDG7HPPPae30CbRO0DfdnyeYpzrs7Oz1/EpjfjZRvTeIG3HL+oJS0fIYo9iJsU8eiX/Gn0vo0M/CtsA8dkEfJ3cIBzo6ekZxRdPQaTOdHR0TOOvdQOwA7+sH3y9jJ7LjHMFH3yJMn125RZl7ZS1oFPjXkLvBfK1YKMfn71JqnjxBnNoQtrpO5CTk+PmQ1/zZYBvf4aALv4MBUPAEPhuCMiRTEPKTeA0h3BqbTiiqzgckZdtlPUTtI3/4he/ULvlRlCdnrocxom24KQvECTW4tzPs63vqdUR2Okbb9cp62xraxs8fvz4GMTf0OXLl3sHBwflKJtxvE04uSYuFpq5KLiFyAnewFlfxzG24zj1Wp8c8yRth9juUnuc6DXsbiBtn56e1vdG2yi/yTzkWEViKojWXVa91qhXQfpxoGpzg36NiBxuHf1rmXct9l9OS0u7gQO+ARnZBAZ6qqeVuehHleSI+9Gvp4h0B1J3SAcYq4NAtQVpZo430d+YkZFxqbi4WB8rb0JXHxgH3bp1K40gvvL8+fM7Sfdyd7OMeSYj+jV6XQBNMy+9qjJDH65PHPEpfJfDfs2W28QMAUNgVSOga7MQgiH9+JB+yGAWcq9v69atDc8+++ypN95446uf/OQnn/3BH/zBr//Nv/k3kt/84R/+4We/8zu/c+Sll146B6l4jXW2u7Ozc5abRfH4i/wTJ06UE2SVUZZLAKhXv2kSpBtGIv/0KqBeJRxi/e3Ab3RCSg5DsE6x7dZQ/JgjSVlbJyExR1jrx/BVWmv1AxT6/nMo/i6cNV/rcQT9fMSn+rA2j1CmtV/+ROv/DHtIT1i6lL6yY5Z/7lvN6NETPZOkuLWpafwJVbMiX/Xq/Ay+R75MNwyH8RvSKZJWT+nIZr29oIBPN9q0zVAB+lZ0KMr0tKu+i6b5aP6an/tRPGyYw59I1N7EEDAEDAFD4BEjwDqstbuX2KAFX3MNX3OF+OASccYV/IheAVe9blR5ls1BJE4R6wympKTcJH64DOF3kZuGdUhtbm7uBQjKq62trSPcAIz45ptvEo8ePZqAXwxraGiYJJboHhkZ0VOWevhiDKXyCQHp6el6snIQX6ibgZew5SI2XUB3LfFJHXobuEEoonUYv6IHSkZxUr3Y2Ew7fS7mPPHQqaysrBO0PU3ZJW663Wpubu5m7JEjR45Mf/HFF4EnT56c5WbkMH2b6XsZn3ceX3mRfoqx6oitzjL/Buy4ztyuMGZtdnb2Cew7hq8+wtxOU3eB8gv0uchYsks4yd/K/7n5MC/7MwTWPQK6uF7LINjcDIGHhgCOSc5ET6DohxH6k5OTr+F8ziFXcNTNOKpBArJJAk+1u80Orz+B1iTOWh+4biI9g55zODMRoA048gac2BnIz2oC35PUnSZaPY/e0wR+1Ti+o9Qdoe5bOUIc4Hn61FJ3DgdZQ+B6gvKLOOxmgtRB+ilA7GP7Jn3PU3caJ17DuDewt5c2skGO8zTj1qoddSJN9UrgCKRpN877GuPodUU53qO0OY5dxxmvmj7HudCoZvsCNlxD9HHtm7S/hP5GLlw6mbeeLFXQOoBDb6PfRfqcIVivxZYr6sMYtxj3Jva3lpeX91ZWVk6WlJSEYXMiutKQdOrjwTqM8QMhVvXritoPuusrIlrfG10S99t2hBUYAoaAIfCEIEDQF9jR0RHOzZ2Er7/+Oo8bPRsuXbpUQLCUQkAUyHrXx3rZyLpfR5Cjdfok6+4JfMAJ1tDqjRs3nmStPFVaWqp1/Rpr9iBBYcj169eTIT5zGhsbM9nW05n64TmRf3qycZa1WT+soNcDR1i/iQNHRDz6B5dqK+JxFp0ziMhS+QX1F/mpT6H4fiAPOHFV7hJTOvRWg54qFcnpPWHpW58J9nTjStuOgES3S8HClaNIqcbQjznoe9OO/MRmPQUq0RjSq8+pqJv66w0AdyPMFczN6bX84OnpaVxQoGwNAE/NyQn2zjebczq0jdifIWAIGAKGwCNEgDV6jBigG9JQ8U8NccEJfN1JrvnPEVs1US7iU77EZ1VFRcUMsc8g8cRl4ppTOTk5R+l3hBjCi4+q6Xue+KJBcQ7xyDXiiIvEWrX4u3PkGxlTN/0UI8nfzOGHpyE0R+jXRqxxCT97Bn3H8bXV2HOa8qvEHh34Jz3EobcgBohRbuGfRbbqB/xO4K+rJZQfR45BTh5jHjX0E6F5CV93GXvqGP8M5dXISerOERvp4ZE+bLpBvzp8+glioW/x++4H/LD7OHpPkNYw5xPYdYy6atLT6LiEva34N+Ek3+jDyTKGwHpHwF2VrncQbP6GwHdFIDAwcG7z5s3jVVVVA6+//vq1H/3oR2dffPHFhi1btrTi4AZxQpN//Md/vKzjUf99+/ZNcvdwcM+ePbfeeeeds2+//fb5V155pX7Pnj2NEH6N3//+989QdpyyY+gVyXgSxy/n++0zzzzz9bvvvnvohz/84eG33nrr2LZt2/TrtrXFxcXnDhw4UPN7v/d7x1599dWL9GtGBnGu+rh3DzbfxN5zb775Zs0PfvCDU9gsIrQXm5s2bdp08bXXXjtJ3dldu3aJfOwHnxmc/Cj1Pdh0fe/evedfeumlE4x/jO3jO3furKb9cXQdA4NjlNdxIXKtrKysGX1NW7durWfMRvDoJDB3xCc6B7mAaN2/f/8FbKxhHueYwxX0tXDB0ooz16udnejuY16T6AumLIaLlAScuiQaHEJx8nM4f72SMsJFzTDB8DgXTvqbYwz7MwQMAUNgVSHA4hUxPj6e2N3dXdDe3q6nNDeSz+rt7Y2EnRsjCGrBb1zFN9TiM879+Mc/PvvTn/70NH6ihvQUZSfxCdX4gQaCKH2bLAA98Z2dnVkEc/pxOPdr6wRGIi1dkEegpe9FTxKIjeEnxlmrxRDetoaKpOQG2uy86AeI1F96RCYGzc7OilANIRjUU6Aqw+Q5kaWO+JTPW7wzaCsdTtDrfgFXqdqpDnGkp9LQ0FDV61ufuukovbMaQG09wQZHfDKWiE/NQ6Qom4H6lV3Z5DV1pKf6U+nGVx5cbpu3r8Oqy5jBhoAhYAisHgS4aTdGTNWDf2sghqkhpjiBPztBnHKOuKNpw4YNCwg9rd3MbpYYaXDv3r0NpDX4wKP0+5a44shPfvKTb+l3jNjjDKRkHfHFZUjCemKKM8QWNcRKp4lPrjJmJ7rH5vUF7NixY5rtEWKQDnRcxree/f/+v//vuGx54YUXFB9dQ08XMcgYMYg+/TKIzTdpe5746vTBgwdPEEOdRM+Jp556qhpRbHSEMavx4Wew4zwxjX6Q7wxxj+Kpo7Q5yfxlYxO+e4C4qpm4qv4//sf/eOI//If/cFhvdTD2UbXH/hrme455nvi3//bfHv33//7fH/+DP/iD08z/MjFX28svvzwuXBD7MwQMgXkEjPicB8ISQ+A+EBCxqV/s0yvkCjIHCVzHcJh6YmYlAZTrz10/3TXUU5D6Ntkw9uiu58jk5GQXZN4N7vxd5I6m7gTW0PYMZedJLxAM6q5hAwHbDbabCVpbuUvZrjzBbBOBYgf5AfTpVUDZND42NjaIrg7K2gkw2wgUVS8nqbST9vqmTiv1/dTp1Q/ZOMO2vh2nj2d3M55eTZf+FoLlNsZpQ9ct7NKr7p20HeSuiJakZgAAEABJREFU6jBB5BDShy2DBN8aQzbMcrdSH/PWj0C10k6v5jczVg/9JgjOw7u6ulJaWlpS9aQTQX80REAoOoLBIQjb9au/gRMTE3pqR69yjIBDL/Xd2KDXNSdGR0dl80rwZ0j7W/MI2AQNgVWCAOug1r+ECxcu5Jw7d66kpqamsra2turq1avlt27dyhkYGNAPFAUzHa2lWpdF8E1yQ0jfTO5hfdSrdldZl2+Rl//Q0/oiKUNYi903LgnutIaiIsCRf/iZIK2xrOtRQ0NDUVSEkPeRhASQAfQJYs0N7enpicKGSNbYIPrRbE5rrZ6wnGH9FSnqdFKBmgBHWjKnQLexzH/UB0jUR0KzYMYTgRpCqrkGUq+nNt0P5JHX2h/I+DRd+If/mqN+jn6SWXyDiE+RoZoDxYH6gT3XiXYq06dcnNDWldPIfIdDwv4zBAwBQ+CRIiB/MklM0Y+/6uBmWwvSynYX67UenJDPu219zszM9Pp04oda8QMt+BLFJoplbrGtN+lqiDdOEKecxDfW4CMv0lZvvHUzQ8VI0k3W9zeLX1W5PqnSPW9HB/160KM4bZKWslf99ImVAexsp6wN/fr+ZzcEZg9lHcQnNxn3Enacpe4E5dUS9NRERUXVofs6qftMmohUdEivfpxvgDa3qLsqW9HVgh7Z24+uQXxyF32Fkfrqtx70zVHZ7PweeuzPEDAE5hEw4nMeiPWU2FwfLAIKkJCZrKys0aKiosEtW7aMcDdvQmXIbc558ehqg8yoj/pKD9siCOVQx3HmfdxVbCe9wd3Khu3bt9dzx/ByQUHBVcjV64zZRN/m8vLyttzc3C6cdA91PeS7i4uLO+inJzZHGFcEoQLlSfqNcKdRenvS09N7uGOp+kmc7TDbfejs4O5oF3qGEM1lDpv0I01T1I9yp7If/Z3Z2dkd9O2WaFz0dnIXUrbq9Xh9021M86F8SP24Szk5r0e4TNFvFLu7NR62djI/Ea9TBOAhw8PDcRCl8QT6cZ2dneGDg4PEpEHuVUucvJ7y0XffdKGhYL+PiwERvJ1ckIiAnqCPOX12uv0ZAobA6kKAG2ehIyMj0a2trSk3b97MRYqbmpo2trW1lbKu5UL26enN8PlZKTiSzLA9SWA0wrrcV1VV1UGg1EvANESQpIBQbUQeuus+1klH9LEe0y1AN5FCuCEWTqCYALGZANEaSYXIzyDK1EdPS4YQZIVDekb19/dHYqOISBGek6zJGnuCdJqFmi5zjphEB0MEOpKVNZrN2/8Ibr1C2ScCNBAFIj5DqQhFn77LKTukU/UUB7i2YLEsoYoO3x86RPzqR/pcX0hb9VdfZx//CY9AbAwCN43vRI1NDAFDwBAwBB4NAqzFunafLi0tHSHW6SWm6CYG6iHuGCCOGKNesYhiCJ9BlClGUZ/hsrKyfuIWvSrv4htIxh7ii468vLzrxDX16K0jJrlA3KHfErjOdhu6B9Gh+ER+0ullWzolUxTobbkB/Go3sVNvfHy8fsRonDbTiOyV/51G7whtehTXKCaC2FQ7PQTi4irsukkMd4UxZUMtsVsdeb1Gf4261tjY2N60tLRhdMoWNzZzHqVN16ZNm1qYm+I8fXJsICEhQSTwKHPqZ7wu5tgDVv2bN28enY+1FmDEHAJMDIH1joAuZtc7BjZ/Q+CBIYCzemCOxk+XHPEUTnScYG2U4HSYgHgU0lBPYooclVMWoSmR8/VE2xJtB3j65lPpVLlEeTlY2a68yjyd2l6Az3x//7Zq74nGk+hCQG18fef7Ld6WfvXVeBL1nSGgniO4nrt27drs5cuXpxsbGyeam5vHID9Hh4aGhgnMh2jTR8DcSaDdxF3PRuQ6FzgtjKM7rhPPPfecdPvGs4whYAgYAqsBAUjFANY5fWMsgBs/wVevXo1lDUy/fv16EWt/Pn4gE3I0gblEIGGIiEFJGIFWJKRmLBJPPgbSMxIyL4R1cQ7yzxGUpLMQhnoqU9eAQdTpSc5wbjglzM7OFnR0dBRB/iWzBseg25GPkK5hjBnFmhuLbdHUhXFzaoayUdr2sf7qRx10w2sctnGWckdSktc4ejIzCN8lohGVC/8YX8SoxNcWO/RjSfqRpHDqQxERoSJf5ctEfi5LTNJW7ZS4NsxVBK17DR+9mq974hPfoadRRYDqyVURq2FgFQF2mrOeMlXZkjYvnIFtrTIEzFxDwBB48hFQDKHreMUIEuVVtqzlLPqqVzu1l3j56b6+Pn2/UwTnAGv/IGTnMDcV9ZCJYg+1vZteT7d0LhfjuDoUSZ8nKlN+qr6+fqKlpWUEkrOfeKVPQiwzNG+H4h+NQfd//Zufk+tPqWxVO21Lr0R5ifJeLEdT+zMEDIHFCOiid3GZbRsChsATgoAc3rzIyU7rLh53CCeUUq47jbrzqbo7yW2OkL6uzD/VlOe3/XW5dqrzlyXa+fdRfoHzVnv//l5e5YjaO6FcznuGwH5samqqn0C8jeD6JnKdYPs6xOdN5AZynQBcP4RUFxMTc567r/pouT403hoRETEEMaqLgwU2oNv+DAFDYAECtvGkIcB6KJOmWN9GkT7WwT7WwwnI0DBI0PSmpqaCCxculEGGlp46daq0pqZm48WLF0vOnDmjV+JLjh49WlpdXV361VdflUNO5kI2JhLkBUPmjSN9kJT9rJF6Ul5rexBEHzxoUDBjhPf39yd0dXUVc8Opsq6urry2tnbjyZMnN5w+fbqI8iLSYkjRPNbjeII1vXKu1//akpKSrsTGxurH625h/AB2T0N46keHtAaLOBQRKeJxyWtO2juCkr6uLRiIcAylPAKiUuSnyN1gdKrekaPUibDU9z7p9q9/2KenVzUnjaUfWwpSW1qIyAxWBflA5ivScy4kJGRW9fiasImJiQT8TCbj5504cSIXojmFttGMK11k7c8QMAQMAUPgUSDAOiwfdZvcbexl+s3u3LlzSvFTYWHhuIR2kyojVRwlX3VH1bRbYMtSjefbuHiGvFL/PrMHDx50cRx147m5uWMS2TRvh2u/jF7V+Yu/3gX5pfpbmSFgCPwLAnYx9y842P/rHQGb/5OCgO5YTsXFxfUkJiZe44Kgpqqq6uusrKxvuDN6hEC+uru7+yTEZzVk59fbt2//LSTwl8XFxUczMzMvJSQktBPUj1RUVIgUvuuFzJMyabPDEDAEDIF5BOZY+0ZZy7o3bNhwlQCtPjk5+Qbk3NCNGzeiID4L6+vr9zY3N78AeffG9PT0G5OTk29Azr3BuvhGS0vLqxChr0KKvkybrayXGZB9Idwg6kdnU05OTnNaWtqoCD9ITxGiwaRBEJmhnZ2dcYxRcunSpd2tra3Ps/0yJOfLjPMyhOCLEK/Pon8nbZMhZCcgUdtTUlIulJaWHsHOasaog6hsx9YJ5uJeeWdbZKUbJzIyUnmqFv6pDfPQU5mqFxkrotQRn8xLr/SL+BQZGojuAMYOgKRUqvaB+AufQnyFnggVKaonRPWkq8hOPU2qeSqvp1v1xKeegNU3SScZO4A5RoJfNgRvFWMcYNwDoaGh5YyTjnK98q+xyNqfIWAIGAKGgCFgCKwJBGwS6woBIz7X1e62yRoCTzYC3AUVWTlLQD1C8N8J8dlI8H+OYPYkwe1xAvijzOBocHDwMepPQHCeLC8vryO9Cjmg75kOFxQU6Fums7SzP0PAEDAEVh0CkJITrGN9ZWVlN7mpcyU/P/8apGUnhNx0W1tb4rFjxzZ++eWX2z/88MOnkKd/9atfPf3xxx8//dlnnx344osv9hw5cmT78ePHt0Je5tInKjU1dTQvL68dwrMpIyOjPTw8fByyVE9O6ilKPRUZTLtgCMVwiM5UCM/i2trabejZi/6nPvjgg6fef//9pz7//PMdlJdABsJhRg5xs+kWROol7KvJzc2t4+bUNeq6kTHIxEl06slVeM3ZOf5bdj8wrp4e1avxevqSbjMztNffHHpcGUSkniCdptCJa0QzlM5BWJL8yx/EJW4kUCSlnvTUU57K031O+lWmbRGdAeAwjYwz/izEbijEbvL58+cLa2pqtjD37RDMGyhL7ejo0Kvvrt+/jGL/GwJrDwGbkSFgCBgChoAhsJYRMOJzLe9dm5shsAoRCAwMnCOYnkAGID1bduzYcfmpp546i1Tv37//23379n1L/uj27dtrioqKLiLXN2/e3LFp0yZ9RFw/xKTX5VfhzM1kQ8AQeAIQeOwmsPZNxsbGDrLONbPeXWXduwq52ELZMMReBKRcDsRn2SeffLId2Yns/u1vf7sbYnL7V199VXX48OEyiM8iSNKk0NDQwMLCwv49e/Y0cyOpCd2d3CSaGB8fnxsZGQmBAA2GXAziZlIQhGsoxGJMT09P+oULF0oZZys6d3/66ad7GGPPoUOHqs6cOZNL35CUlJR+1tyb27Ztu8SNp1rW4SsxMTFNo6OjvWNjY6MiP5FJSEXUT88wziz9bsOWNo5Q1LoPOzlD+ynK9BSmftxBqYhJfc96nM6T2DcB6em+ba326NXNMqoW/jGonvoU0SnCU+RpwNjYmF6Dd+PRdw7SczoiIkIk8MzAwEDI1atXE06cOJEDdhXV1dVVjY2Nhc3NzSnNzc36fqrrt3AU2zIEDAFDwBAwBAwBQ8AQWA0IBK0GI81GQ8AQeBwIPL4xCYL1xOYsQfokAfVoVVXVAARoDwF8V0FBQWdWVlZ3eXl5P/mRzMxM91olfWaQJYPgxzcTG9kQMAQMgXtGYJabPtO7d+8eSU9P78nOzr4B8Xl548aNF4uLi2+w7vWy7k1CYIYkJCSEQYhGREVFhcfFxQWlpaVNUT8IGdklopM+l1lDL+bl5V2mfTtk3xD/piFE5xC9Fu6MgwCcTUxMHGdt7WSsDsYcQibZnsOGYPqGsD1FXT+23ZBedF6lrAUb+pGB6OjoPmxppf116q4w/uWysjK9rt+MbT2RkZH6cQk33vx/eq1/kr79jNNWWlp6DbmC/ku5ubmXUlNT9fmSC/Hx8XXM9wJjX2Bu9Yjqr2RkZOjH7USE+m52cRNsJigoSNj0gsUNfMg15t9I/2bI2i7sG4YUncTWKbaH0NFMmw5w1bz0xsA49k9gk9pMYLPIV/kVybzZlhgChoAhYAgYAoaAIbAWEVi7czLic+3uW5uZIbCqERCJiYjM1Kvr4+RHCL4HJQTEQ2yPIapTGwtKV/XeNuMNAUPAQ4B1TT9WIDJvghs8fZCYTfv27bv0xhtvnHn++efrn3rqqVvcDOqD0JuAYJyBNJyF5JuBwBunbR9t21955ZUbL7/8cv0LL7xwbu/evee2bt0qwrAd3SPNzc3S7fthID39CBE4zdo6AqHZvGPHDj1F384YvZWVlcOUjXPTaXLTpk0D6Gp7+umnLz/33HMXtm3b1oANbWFhYaMDAwMjEI6DkJKttGs4cODAhYMHD55/6aWXZO81SMt29A97c/RSSM1JSMkedN1UW+yupZ+zGRLzLJ8VncIAABAASURBVITkacY4Rf707t27z+zfv19yDv11zKkV8nYMwla/cuupnGWscUjXLrC4snPnTo1fv3379msQqm0QnQPgpSdIRRAP0O4m7Zpp14X0IL2QtX3g2oef6Uf3KHNyeHkDWGoIGALrBAGbpiFgCBgChsCaQcCIzzWzK20ihoAhYAgYAoaAIbBWEICknOvp6ZkKDw/vTUpKug4RdwaCsxpS7lvIuOPIqdzc3DPIOcrOIicpO0z6ZWFh4W8gFL9MSEg4gpyJiIhohGTsS0lJmYC0nBXZOT09PacxgoOD56KioiZiYmJ6IEDPQw5+i85vIRCPQToeR9dJ9J4hf4z8YWw4Jp20vYHeXohDka5Tw8PDY+hpo+4SJOep9PT0b7HhW9KzISEhTZCUA/77RmOjc4K6TgjGyxC3xzU2xORh5loTGxt7Af3nkdPoO0rdYeq+oe4oczkZFxd3g/FEpuoGmHfzSyTlOLa1Y0ctfarR+w34XWCeLbTv6+joEPE5yXy7GaMenadKS0u/gRg9zPy+xaZq5n4W/Y2Qut16Qha7Pf1k7c8QMAQMAUPAEDAEHjcCXMsEIvrxQ/fNcvL+qcolXhvl/ev986pbUh73HG38B4eAEZ8PDkvTZAgYAmsfAZuhIWAIGAKPDAFIxSmIu8EtW7a0Pv300/V79uw5s3fv3urNmzfrx91OlJWVnSwpKRFxd6qqqurEzp07jz7zzDOHX3zxxcPPP//8sX379tXQ9xKEnl43H8JwkYSz/CM+mNMnRRz5Cbk6FRkZ2Q/J2FBeXn5m69atp5ATO3bsOLFp06aTlZWVp8hXo/s445+GPL2E3hbGH0Sn9MxAcurJ0C7aXd+/f38t9p5+++23a2hbn52drVfgNT7NF/xNQTz2MJ8br7766vlXXnnlNHbXYPcFyvRtU736fhF9Z19++eVT1J9E75nt27fXQsa2okkk5oInPimbYLxu+lyh7bnXX3/91IEDBxqwtR1ydhAidpw2UxCjesW+kXnoG9JHmddR8D22e/fuk4xdC8F7A6K4B0J0WiQtfezPEDAEDAFDwBAwBB4jAly8OCLz1KlToceOHYv49NNPY957772En//854l//dd/naRU8rOf/SzxL//yLxP+5m/+Jv7v//7v43/xi18kUObakU/yRH2PHDkSf/bs2biamprYQ4cOxX388cfxn3/+ufJRFy5cCGNM48we4z5/UEPfx058UCaYHkPAEDAEDAFDwBAwBAyBxQjME24iFkXWDQUFBbVGRUW5JypTU1O/gZw7hHwJ6fhlcnLykbi4uNNhYWH1tLkWEhLSBtHXi049FTlB6vssyOTkpH70J0A/ODQ2NqZUPz40NTIyMky/ztDQ0Kvx8fHno6OjT5IeRffXEKM16L8UHBzcga4FOuftnMOOyZ6enpGZmZk+6YFg7UR6VUafKWTxn+amH3MahojsoU8X0kn//piYmCEJNgxOT0/3UtaFdGJPF/Pq6+rq0jdD9YSn72lMzw6w0XwHad+DdAwNDelp03GRmBigMfVN0zF06dujjeB1CvL3FOOdIn+W/BXm28625qn2dLM/Q8AQMATWOwI2f0Pg8SEAARkIOakfHIzARydPTU0VdHZ2bm1tbX2Ga4Ln8fUvdXd3v8Q1xwtcJxzkGufZwcHBZyl7pqOj45mBgYFnqTtI2xeRl5EXR0ZGnqPtPtrt5nplJ9dE+0ZHR/ejawd1pVzzpNAuirGNN3t8u/6BjGw78IHAaEoMAUPAEDAEDAFDwBB48AhA5s0i02gWcddXVVXVWlZWdq2ioqL+wIEDtbt37z6vtLKy8lJxcfF1CMTWlJQUvcbdTyribkL9ER+Bx8X9HITgHEHDLKJfU2dzZpqL/EnI1UEIwbaSkpKbubm5jYx3mTEuasz8/Py2nJwckYi36US/nh6dLigomGDcEeyQnsGkpCT9aJBrzxwW/KkPBTOIiMqRxMTEIQnE5ch8mcrHpU/l0kn5MPWjkJj65Xdh4yM+qdMPNmlbeI1pbPVJT08XSTrFeDOI7FQbEbEjBDOd1F8vKiq6lpeXd33Tpk1NzLU9Ozvbm6faSvVCsS1DwBAwBAwBQ8AQeCQI4KsDGSgQfx3S1tYWdePGjdSmpqaihoaGzWfOnNmPPAMp+tzZs2cPnj59+mB1dbWT48ePHzx58uTB+bpnz5079yxtn5OcP3/+YH19/bPNzc1PQ54+hb4DjY2NB65cubL/ypUrO2/evFnGWGlcM0Uxtl6Flw1k7W81ImDE52rca2azIWAIGAJPEAJmiiFgCDx8BETYMYpIwknIvJGhoaGBqKiovrGxsV6lGRkZAxCEYxCTIgtF/DlScL4fXf/1j4t4EZ8zBBJTiAjEadJZSE9XHhwcrFfIRwgARuLi4oZiY2NFYIo8nESL00u65N/8eCILJSJbPaJx2faL+rj2KvOEjtLlE8rvagNt/Ns7nejx/c3Xz0KgThFIjUOmjkloIPw0T2EtHRTZnyFgCBgChoAhYAg8ZgSCJicnwzo6OmIgJdO5Rik+ceJE1aFDh3Z+8cUXe7/88sv9X3311dNsP/v5558f/M1vfvP8r3/96xfIP0/ZwW+++eYZ5Cm1k9B2P4ToM1evXn0eXS9cu3btRRGhkKf7a2trd5Ev7+7uTuP6KIo2wY957jb8fSJgxOd9Ariou20aAoaAIWAIGAKGgCHwUBAQWYfoqcUpCDuRcxMQnXoNXk9UOgKTekcKki5L2lE3ERIS0hsdHd0WHx9/A2lJTEzsjoyMHIX0nIJAle6pnTt36ilJT/StS6f7bpNDvyMavfRu7VXvtVWqbX9Rmb/4190p7/VZrs18veYkTP1FZW4Oy/W1ckPAEDAEDAFDICAgwEB4hAjoxm1YWNhsRETELDd957h+CeKmZSg3MKO4AZyYmZmZyvVMFm1ypqam8gcHBwtIc9nOojyFNnFpaWkx8xLP9U4S/zKQHOrzKc/LysrKpl0adfFcF0VwUziYay7N0p74FAqrVIz4XKU7zsw2BAwBQ8AQMAQMgfWLwDxp58g55e8FiaysrGEu6pshTS9v3LjxLHKRi/rreXl5+jbnZE1NjSP+7kWntTUEAgIMA0PAEDAEDAFD4KEhIMJzihu3o8XFxX2bNm1qf+6559reeOONtrfeeqsPGXnhhRemd+3aFVhUVBSanJwcHhoaGgmhGcZ20O7duydeffXVgddee63v5Zdf7jt48ODQ/v37x6uqqqbLy8sDy8rKwnfs2BFx4MCB8L179wZu3bp1juuk2fDw8GVvJD+0mZriB46AEZ8PHFJTaAgYAoaAIbDuETAADIEnGIG4uLgxLuS7k5KSGlNSUs6mpaWdRi7ExsZ2h4WFTXDhr1fUn+AZmGmGgCFgCBgChsDjRWBubi5Q8nitWB+jBwYGinyc6+jomI6Pjx/j2qUHuckN2wslJSUnkOPcwD2BnKOsgWuaLq5pxiBJA2k/UVBQ0FtYWHgNcvNcaWnpCW74HkO+pe3J9PT0WsjRm7TrJT+SnZ09xQ3iqezs7GmulwKDg4PDh4eH4wYGBuL7+voSent743t6euJu3ryZeOvWrSTJ9evXEy5cuBDD8RBJPkJCeWR7e3t0V1dXbENDQ5zSzs5OtYmgXSiyJBdHeeBXX30VQhqu/o2NjfESb1zpoU4/uBROGozYk6grOA2WBHsF/ayJIbBiBKyhIWAIGAKGgCFgCDw5COTk5IwXFxf3VFVVNe7atesMcmrbtm3ntm7d2pmamqpvXBrx+eTsLrPEEDAEDAFD4AlDYJ5sEpdi5OcS++ZhFIn85MbsNOTkeEVFRTcE5rV9+/adfe655w4/++yzh8gf2rt377eQn7WZmZktEJ9DoaGhAZCaoxCjnZWVlfXPPPNMNe2/eemllz5/8cUXP+P65xCkaHVqauol2rdDpvZnZGSMaYzk5OTpqKiooJmZmajx8fEkxk+WBAUFJQX9i6RMT0+nUZ8OOZoM2RoHURnDeJHcWI6CSI2iPG5wcDAxOjo6USn944aGhqLBJxS57buh88dVIDaG9Pf3RzJu3NTUVBIEbjL9kicnJ5OQBMjPONWjIwTRcUhif3dCwEC6EzpWZwiscQRYXPULdSG6K9Xa2hqllLJl70CtcThseoaAIWAIrCcEZrlgH52dne2dnZ3t4KK6g/VfP2CkH/VZTzjYXA2Bh4mA6TYEDIE1hAB+MlhP9p05cybl0KFDuUeOHCkgzT916lTKfBx1G5m1hqb/2KcCcagnP2dramqmICpHwsLCuiE3myEiGyEZ6yMjI8+zfQHC8ibbPVznTHCNM8I1Tg/7rpW6axEREVfYvoSuespaIBanOjs7I2/cuJFWV1eXcubMmbTTp09vJL8HIvP1q1ev/oj9/NMPPvjgd//xH/9R8tO///u//8lf//Vf//TP/uzPfvdP//RPf/oXf/EX73z11Vcv19fXP3PlypU9ly5d2lddXf3sz372s7f/5//8nz/+oz/6o9/9kz/5k3f/+3//72/+/Oc/33vs2LFixkll/Ej6ibwMIK8nN0N7e3tjPvvss9xPPvlkG+1f+s//+T//zn/6T//pJ6Qa791/+Id/ePPzzz9/5ujRo5vBIefixYvx9A1BjNu7wxFq4NwBnLVQxQmgu1Ait4JZkEMlOrkot32/Fnbwfc6BhTz02rVr0ZcvX05kQU+vq6tL/uijj+JZjMPnjxMtwPc5inU3BAwBQ0AImDwpCAQGBrpvgxYWFo4XFBQMbNy4sUeSm5s7Rt0sosDiSTHX7DAEDAFDwBAwBB47AsTPiotC8JGxQ0NDGS0tLcVNTU0lEFUbenp6MiDVoiHP9ACJ2j12ex+XAcJpXoLn48mQ+VSchLiJ+8IH/Ofmf3xxLC4urj8pKakjIyPjVkpKyrXExMQGCM9GyM1W2vVDejrik33Tj00dtG+m/iZ9rqenp19T2eTk5FR3d3dEW1tbInFxInFxMmk+pOeWkZGR50ZHR19jf7/V19f3NgTp99jfb/b397/B9uvkX2Xfv0r6MjoOUv80sq+jo2M/ZU/R78WBgYHXafsm22r/Iu32UL+RsgzGiNmwYYOOGXEzIRw/UV1dXcm0KSDdyvjS8crg4KBseI30FcZ+njEOoGMz7fLIJ7Gv9QSpdJC1v6UQMHCWQmWNlHEiB3IHKpiTIpI7CkkzMzM53A3Jys/PT+bOgL4Lcd8LzxqB6tFP4wkYUccHC3wSC2wpx8dTJ06ceIP0BbZ3sYDnc6csHjPtuyGAYH+GgCFgCKxVBAgMjORcqzvX5mUIGAKGgCHwIBEIPnv2bCSxtR4WKa2urt6DHDh16tT+S5cuVYyNjWVMTk7GMKAj+EjX619wc3NzBBLPzdUUCOKMiooKkXnRlEUAyoN8OlHXMHpTBapjZgqic3J8fHyK/TA1PT09xVgzXOconVQd25MxMTGTSiUQk9PstzlIxgBsC2ptbQ1Uis2OQ4G0TIewzGGIl39HAAAQAElEQVSf5926dSv/6tWr+dTlQD6moz8SbkWxciiEZHJ9fX1lTU3NvqNHj77EMfEsfMse9BfTLm1qaiptdHQ0Gz2l6N967ty5/egqQ3fa8PBwFPF32Pnz5xMhXfM5xrZBqO9AqphUTkJCQiwShd2RzCERwjSH462yrq5uM302X79+PQ+CNI75hCm+J7W/JRAw4nMJUNZQUSCLTQgncgwnTTon3AZO7GJOrpyQkBCRWnqs+r7uuKwhrNbVVOYXxSDuEiVDcpaysO6+cuXKQe5uPXPz5s3dLOilLNTpOPMogNGCbscJQNifIWAIGAJrEQGCAvcE6Fqcm83JEDAEnjwEzCJDYLUh4MVOEF4REE+pxEqFxE6bGxoatkE8bYXQKoZ80vce9f1Gve6+bmMniL3Q0dHRaPBIJc1XrAk+ZW1tbRshCAsh+bLBTj8KFAlB6J52nMf3ng8LXb/QyZGfkIIz6JmG84BrnJ4m7whRyqdpI+JTBKjyrpyyaTiSGdrPsV8D2tvbg7AzsLOzM5A0iP0cxhzi4E6SmEMyJGUy9idBrEbSd1av2UdGRt5CWiBaJ4inMyAzSxobGzfRv5S558K5hMfGxk7Gx8dP0C6E8VLQVQxJuo2Yu4J2Om6yGCsd3PIgNMtOnz69k/IK2mZDdganpaX1pqamdiYnJ3fFxcWNBgcHh2KXCNliMK2A68mHsE2iv0hle7CNnbPUnxGfS6GydsoCJyYmQjnZE0jzOFG3QXxu5SQs52TJ5OTVSSvyc+3M2GayUgR07osUT2XBLOduUdXx48e3cIdpJ3eadrPgb8cBbGRBT2Qx9S2iOBC3mC6XrnRwa2cIGAKGgCHgELD/DAFDwBAwBAwBQ+ARILBc/LKScswTkRlEHB1OnCTSLgvyKq+urq4AsqoQ0iuL+DqJWDuK2ErxtdrTbX39CUtIwDAIybiBgYECCL2tyLPEla+Dzw/AR69rPxsaGlqekpKStmPHDhHFDi/1vQ+05uA8ZtHvUnSJDJ0NCgrSjzU6MpQyj/R0n/TBRormdON3FtvmsHMOUjIAjiQAewMgPAOYSyD7PJCyQAjPOYjM2YSEhK68vLz6jRs3frl169b3t27d+hHjnIXQnYAID4bUDVNfyM7R/Pz8q8zx1DPPPHN606ZNjUlJSePojquuri4k5t4Mgb6HsbdDcm69devWztra2t1HjhzZA4lZkJOTM1teXt64f//+L3ft2vWbbdu2fbZ79+6TJSUlN9A9znzjOBaLidXzOf4yGN89bXwfGK7priI/1vQE1/nkAjlZ9Sh5FHcyUjmhCpFiMCnk5MwgjefEi+KM12PR7qk+8ncktqx+bi3go/NedyJDOR5iOUb0iH0ai30aDioHkryIY6MSKWN/5yHpQ0NDidQlcLzE0y6OxT+2u7tbi6ucVRR3pfRkaCRtJRHc+YwgHy7BAYSvRObm5nQc3lH89Uj3SsTrQ9sFui9cuKBt3WW8L5Eef1k8znrd9sfE8hfC/DHgmLivY24199ed/eWEeclf3ZPom1H+gg75sgcpel3tu8qSdshe7PTN08ODsgXHhY4ZyrRO3SbeunanlL5uDVY6vyZrXb6jqJ2/qK+/aDy2nT3z9jmbNQfKvW94LTlv6h96ubCVMNYCfNl2diqdt9vNge0wzeleRH38Rfo8odw3jn9e+HhCuc+2B5n39N8pZbwl7VtJuTfHR5GuxB5rM/ed9+Vaxu4RHZ++9QMs75q/V5tWovNe29zJBnQteywtXk9oe9f1S2vwSmWxPo1HWahnL3mHr9Zo8j6ftlR+ke9a4OsglBSfREJI6qGfSMUtEmIdxS8+gUBycY3KVe+Jtol7oomHYiC+YomfEiDYEiG3JEmUJxNrJ2FXAjG23rSMgIQSrrp+8GJH5SX+vlDbXv1qTjUPieLLkKioqDBwiIJY1I/3FIBXJfjsALN9yH6IPsk2YsoyiLs8yMZUiL4E4QyG2s8iQtm8pz+6zs2Fh4fPMpYjPVWABhGfs+T1ZKfyqqPY9zcXHBysJ0RdvfoSGweQBlAYALkYgP1um3YiPSchLztzc3MbSktLzx84cOD0U089dZ653mRuE5CjARClwRwn08nJySNZWVnNZWVlDdu3b2+ABG2Ji4sbRncwx1oy7QrBYhN9tpPuINbegpSDh8qTY2NjgzMyMkarqqq6ID07IU67i4qK+lUWExMjuyPRkUL/ZMZOQK+Ob+2DVUS6+/bDQ8+IAHnog9gAjx4BTm53wHM3JYgTMZzFJ4Y0mTSDNDssLCydkzg5IiJC34PQSRKKlTpRdEx8F9F4JgEBjxODu+032aY22s9yKBwGYeEcD1EcF6Gk+li38qks1iVIOWUbWUyLqM9lsc+mLBNJR9I4tlIhQlNwWsnkE1l4E7goSGDhjucOXiwXAZKYtLS06JXI4OCgR6TqouM2Ub2/HvTHzIvGWUpc/YYNG9z4AQEB0TgT6Y3C7qiKiopIbI/yhPpICN07itp47b00MzMzEqcW5Yl0a5zlBB2yYcWynJ4nuVwYeHhYmuU7NrKysqJ0vHjHzsNK73YcP656jv0ILvqWFS4CI5YSAo/wxYKuMAkXnWH+woVzmL/QJvQOonXwbqL+d2tzt3rpCPXskr2ajzdXDxNvv2CvW5u0RulcYjtK5zupb93wXwuXy2t9pI/WwVityQRocXcTtfMXdHhrq/S49Vy2yC4dy7KZdT8iLy/P7SPNjcAy3Jsr47u530/q6bpbyhi+Y0H4SoSxbJONslXnnOyW/ZoHfZx/WA7DpcrVZ76v8yU6ryXSK/3UL/AjGtvbx0pl08OQHTt2hEv/nUS2CIflRLZrDkuJ5qd5PmzROEuNf7cy2b7cvKy8d8ExuRrxuNv+9+p1/DzsY9RbP7QO3E3UdsX2cI2gtupzN733Ui990ruUCC8PO6WLj43F64n/2sU559Z9rbUStpf0y/ILy4n6STy9Gk82yC7ZK9s1V63F+CPnh/xSzz+51N93YUus5+8UlyQmJsYpjeef4hXFLUgSY/mE+ScT3/i2qU+UQFQlqB11yRMTE4qdk8jHIdFIBBJOjATfFq5tEZ9xbMfQT3go5lLs5YmuF1QukX/U9uI2itcWi9ffSxfXP+ptzw6lst8TzSkc3MKQcLCJJZZMYX9kQ8oVEVOWsR+2kO4Gy92kOyEZq6jbAFmaCXmnH+lRPCjCW3Oi68r/ICShQP7lCU5lGFuEp7LuqU5lGEPEp8Qphg+ZheCcJtadJjCeYd/pKVGRigHkA+gTgJ4A5hPAPp2GdBxLTU3tyMnJuQYxeTM6OrqZcdshSPsiIyMn2Z4RKUnbSYjPIY69Lvq0pKent1LWRf0QejWk5pgGDiXYpB8x2smxXcHxmQ8eidilmFxPzkaCUywiYlifKoymfzgcTij46iGmCMaOQqLpo+NK++KesXNgrPH/dLCu8Smu6+kFsr4HcnIEc8KGkepEEfmZy8lRwhlXweKzAcnnpMvhhMr2F07CrHnRQqRX45VmUJbBnYgMTsz0xYKuNAmop5L6hO0UHNCSorrF4t93qfzi9t72cmNQnryc0Fd36pwov1w7/3LaSZ9vPmynLGOnMHCYUH9bSj/V3yaUy0ksqRM9/u2dToIZt1/YN9pPWThv376kTPsxg356sjMZ3YkS9nkiC2Yci2Q0i70WyiCOixCOiyiOg3Tal3Gx8RT7+nkCzpe4W6ofPnr25s2bT3MXc39TU9NeynZRt721tXXr5cuXt7S0tGxqbGysor7y6tWrldx9rVhOrl27Vu4nZegtra2tLTtz5kzZ+fPnSxcLOjeiu1TtJF5e6WKhfiNSqj7o2YgtG5WyXXLu3LmNSs+ePetS5ZnDhtOnT5co9RfV+Yva+G8rzzg+Pf7bGnOxqC06Slcqsll9FuvRtsZ6XOKP0VL5x2XXvYy7lN0PoozjfcOdRDbe7zh30q866Vf6OIQ1oXg5OXXq1AbmvwH7ipcS1o8l61hfNkioL/aEc0jnrMqLqfNJe3t7sb9wvhcvJ6w1xcsJ+ov8pLimpqboXsWvf2F1dXURgV0hpGARcygi0NNrcYVgVcRa6lLOdZUVsTaprIjzX78WKztc6m8rfYpYP4vvJujwPx6Lhb8nrCMl/jJfXuIdN9KNfdqfzh7W2SKJ7JSAewF9CkjzJcwrjzSPNBe/kYtfymEuud9F/PtID3pz7ybs51yNDc65HF/K55HmYaNnXz71yju7KS8An0LNRXhKNGd/mZ+/MPBhXVdX5/L4K5eqvfqqrfLY4dp729jgO97B1pf3yrFpw/0I9pdIOL9K7qRHbSSMq/NsSeGYvc0Peu3By3dsMA//42rJvNdvJW3922gcr++9pHey/V70rKa2/rg9iLyO2SdVdI4tFp1vi0X2L2633Pbivnfall5/uVNb/zrtF/9+y+XVzl/82/mXf5f8nc4p1fkLa0iJ/7bWDH9hHS7xhHW6BJ9WAr5O8FElEmxX+Qbq7ihqh64N6s+4G7xxFo2v63l3Hc/cZZuLBfBFigd8eXSUqkwp+JddvHixjPaSctJydFZQX3nlypWqhoaGTYy3ibabsWELNjhRXqJtL6XNFvykrx5dW4mxNhEfFRE/pRE/RSrGRiIgxpKJn/KJsQqIr/LZziKfThyWAYGbMzg4WAjJV0LsXC5RnEVsuYF4rIB+ubRz8Rp1C2JsfOCCberTJZSnoyNtkaSynYpe/xhVMesdBTtV7+vj9afcPxZN05iMrZhTnECW5oXtOeDh8QiZzCcNFjgBEjFWqQQOIh6M4okzE5BUYk3FqRUQynvR+SzXDM93dnYe5PptH1JFWQ5jx4C3ntzVE7IrIvLoR7eAOfYLfOXcHPvIEZeM6chL7AiAnAzg2PTpcw3n5kR2zlKvdA5bXXspU1+l7FP1nYXsnILYHIbEHIBnGYWAnGJfizSdRvc0BO4s5GYA5XNgMMv8Z7BHuqXXEa7oDJqbmxM/E0M+lX2fC5aF4J5DXk9vRjCXOK4nsr7++uuKf/iHf9j7d3/3d/v/9m//dt+HH3645cSJE8WcLylcS8aCXTh9Izi+opAIjn+Rz8bxaactEgNlESBrbZMTV39BnMihSAQbyZxo+aTlLAbbuKNQweJTwiK1gVS/OualxdRLtLAXUVfIyZxPWoDkcyLnUy89eWz7hLI8JJdFMYcxJNmk2Wxnc9Irn8X2AlHdYqGN2i4ri9t724vHYLHJRNdSoidfneAgVO/yLDgupc/iVG18Qh/NQdtZGlPj02exvTmUC4NlZYl6p4Nyhxk6NY4rI++f+nSCdx77Q/vA7R/yhSzA2mduf9KvkONa+0xP+mbgdNPZ76kstCkcE7qjFMMcdEcpiH0ZTH2EFl2wKMOOF5jrW8g7bL9N+ibyKvUvIc9T/xzp05Tt5xjaQ343+V3csdpFfif1TnCKO8jrFYftlDuhbDtj6buzTqjfRt+t2LaF/FbqdUdwgVC3mTZb0OHKyF4GVgAAEABJREFUlapssWCrdGym3gm2bUanl980X65XC1S2CZ2bsEXbC0Rl/oJNm73t+bz6q8wn0q3xFtukbcbZonQlIh2jo6PO7qXaM84WtXkQgq7N6Nm0EgHHTeB7R1mJnsfZhvm6fc7+eOCpjg/pZ35Vy8lS49KnaqXCeVrFOFWklUsJ+petW6r9gyzT2JwblUsJa1WlRLhwTOu1p9vkbnWLbUXfAiwW4yJMKatcSu42ln+98ovH9rZZSysWi+qYY4WHA3a6POXyuRXoq1A9dpXTpsJLsbfCE9qUK0+7ctZUXxu11zZ1ql9S1IZ9UcG5WuGXVrLthP46PisZwye0q1K5UqRSQjBTyYW0dJTTtgw7y9At3yApxbaNrAkbqSuhfCPbJWCxgbyuJVyq/P0KPqqYa5cNdxKNAc7FSmUHtpZIwFy2KdjcyPz0w32ltPEJ89QTKBKHJX3cPqFNBe01d5dqW8J8tS+FrY5ftx89XBlLdTretL8qsPe2bWxTP+GufaAnXdz24nIwdfVKGXPZ9Zk5S8cmcF+2DTo2oX8TbRf4OOazYBv7q8BjyXURHT577pbn2PTpAE/5XNm24v6eDei5p3XRfz7CjO2qtSzszwXrH/tvSZ+w0nJw1/4XZkuu4WB5x3L2tTvuH3S63LjMy62n/ql3Lq4kRa87fzk37phyvFdyLC6Qu/Xxr1/cd/G2cKf9gnWA47dSwjwW7A/KVnweYbevLWP4zkn/PPvKXf96Kfo3g4sTlWHXZgnHmls/0KnrRXftSztdj2/W2iOhvStn3dN64/r59/V0KFW52oGF6++llDt70O10qVw2oVvriCtTHdubwcZdU2PTFvyUixvwWUq3su1iCtpsQ7YjO+i3g7Y70akYxXvicA/69yL7qFfqhDZ7wWkv7fd65ejYi979tFWsU0ad4kDvqTw93ZiG/fJVG4m7SphfAXryyOdBghURj5VTvwWsdkrY3k4cpvnqR2w2goviNr0WrnhOcZ0T4jqXUu9ib453t015LmVO0OWLC8krdvQkk3kon0n7xbGttjUHX5tFfbOYqxd7Ov3oyKWN7Ctk7GLyIm43MMdi8JD9+cw7m+0UYtF44nARoAnMMwYRSazfjYhl/iKJS8F0H/a9zDhvgfPbyEvo2c0c9YPMCYmJiXordaVPMM6lpKQ4YpH+AQimzOl7n5gTICITcwNFeAZmZmYG+P9jLnP6FxgYKHJSbaVHRe5Vd7XF/gDmPxsZGSmScxxycwQyVD+SpOpAtgMgPWdIZ2NiYgKYu/fEqIjbEOYZznEbxlj6XISITy5tgvS0Zjx1mRy7uaQiyuPBJQxyNp6bs/nc1NsB0fnS8ePHXzl27NhLR48e3c8NhkqI/Exu1MVxszccAjkSAlSfYsC8yFCIfo2puco2k3kEVhHxOW+xJfeEACcQ5zBnMXcVONFCWQSiWVBSWGBKuGO1h5PkRe5svY38gLtbP+QEemexUK6yH3IS/Yg6tVH6I8p/xN0Gl6e/S7mD9kOJ2iI/5E7ZD2nzjifani9/Zz519crTRnkn2lbbpUR1/m2Vny9z46iPtknf4c6e9Lly2r2DzT8glbgyb1ttPaHeq1Oq/hL19W3P6xcmro4+LkWHmzP1P0JU76Uqf4d6n1Dv8krpL5uccHfLSzWexG37tyH/fU/YJ9+bl+9rPojbX9Rr7B9xp/JH3P35IfI9yl5lvGdYLPXRZJGMRQR2SRwbkTihII6LQBbQQHALZlGNOHLkSOJnn32W8cknn+R/+umnJUg5+c3cbdr+wQcf7Hrvvff2/vKXvzyAPP3//t//e+6f//mfD5I+T/qC5Be/+MWLyEv/+I//+LLSf/qnf3pZom2l3MF6hfJXyL+iPOWv/vznP3/NS5VfLLR7TWVq8/d///evLSWqUxvqXqf962y/plTCHbM32FbZG9om/wZtnVD3pr945V6qtuh8Q6K+Kqfsdfq84YnKvXrlPVFbL7+SFExeV5+lxOuvcR6EoE9zehNdi0XlC4T5antxu1W1zXzfBNeHJt9FP8fPW/ci2P/W//2//3dJUd296HqQbZm7bHob25wsp5u71m8vJRyDC/p7epQyL+n8Hvnv+felj69cbRjze/PyNunbP/vZz763lPj3k05/od/3/Ou1jY7vM67GXiD/5//8n+8vFq+d+nkifcorpd7Zxvbbspmxlb5FnU9o4zsmOO+0Nr1F2xUdt+jROueEfaL1TuuJWw/nt31rorY9YRxXzjiuj8rJv4l9Pluwy9kKHsLh+9Rp/j9gLt+n7Adg8Y7kr/7qr37I9jsPQtAlndJ9J1EbJ9jo7GJspW7/Y+fb4KJjxWGvbUTzErZuDZufq/Ja5+QXXJ3K6atyYeHbB8xZ/d8CtzfBSm3dNuO/5Qn9fHmvTOm8ztvqPJ3+qfSjx42v1L9OeeliLs42v1Tnkk/Uhray0V+cvZT7UrW7kzC+7xhdLo//8mEkXdperq3K1WYp8bfrLnn/Obk8eoWHb/7gsibz4Obbd3fB6K7tOIa1xggnnSN3bb94PI7rJdd1lXMuuvPwu6TsO3feLpWiW+uQT9jv7jxfScp8Nc8lhbGcr1F6p3ZgsGT/eym/0z5kHgvON51LtF9wft1tG1vcObFcyhhuvfNS1hv5DvkMrYFO1NerVwomKpdP0fWvT7/K1dYTtQVDnYsLROVqM99e1+PS4+xgPtp2PujnP/+5xvAJdfJRC+IAdLwKLi6OUExBG8UVijcUY3jxx4vM60Vik+eJUw7S7jnSZ9l+Zl4UxzxNXKP0GaXENkqfIX2W7Wc/+uijZ37961/vO3z48Pa6uroiiCl9WzGc2Fpvy4VAaiZCQBUQX2/v7Ox8AXmLNoqPf0z89TvEaj8kRvs+6ZvEym8SO7/F9g/Iq1ztnFDmUtopfddLVa6289s/Ut4rI7ZTzKnYWqK8izsZV/Gr4sh3iAcVUy4WV4cel9L+B/6xKjGp9PmEdu+ojLEVc35fKfP4ATY5UV90/JCyH3Z0dOjBmZ2QmSJKRXbqs2qBxJuBxJ2B4BUGJxFN7JlELJoFqVzc39+/CQz3IPu7u7sPUF9GPh2JgYW8K5lHDKsnPN0TnyJMAgMDA0RYIoH6F7DMP68e2/T2o7OPfCBjBtDPifLzZXpSU99vDYNlDOJfIHbSLDAQItSNR5lGCuTYCFIFG3oIjeKgYP5TkUSk6jRYTIDFENJPu0FsGYM0FXk6GxcXN5OSkjKZlZU1lp2dPYqMZGRkjKanp4+TTubk5EwWFhZOUj4BSTyRlJQ0iZ6ZgoIC9+NN6LM/PwSM+PQDY61mOaHcXQVOWC3KUZyciSxCugulp+IOsOC8iLzCXalXSRfLa7R1Qv1ryOueUP467d/wT/3rVO5t+6eM7/SQ+utyZf7tlsurH7rfWK5e5bRx+pTS9nWJ8tjr5sK2Sxdve+VKpYf0dfo58ba9Mm2rTqkEXc4mpWpDmcNGeeQ1yoWX5izbNL6wdiltVaYnKV9Dpy+l36sS6lXmySuUvSyh3KX+ecpeYSzXllTjSrT9Iu2epWw3bXR3VHeX88gnsJDro9+B5ANwNAGQpIE49bCTJ0/GVFdXJ3N3KZM099SpU4U1NTUlZ8+e1SvpVefOnduMbEN20n7XhQsX9iB7L168uA85QP6A0nl5itRJfX290qfZdsL2M4vkWbaXlEuXLqmtV6f8UuLqvbakz0kuX778HPKs8hLyBxGVKV2JLGgrHRJ0PIuozhNt+8SvjbNrubktLkenT4d/Xvok/mV3y6v9dxBh4s3Jl0KMP7faBbw0t4ciDQ0ND0XvYpvZB8/fQV6g7rEI839hXmTfPdkw38/rv2zKBfyLyAt3EbW5Tbjx84KEvrfVLVfGmviihH4v3oO8pD6eLNaNHtkvG5S6udLGyz8/j4VS4XjP4n+86NxnW+ewb/1bvN5oe77dsxw73prpjmW2vfE9+2S35CVsfpk5aq5KXyH/CoHRq/PyGqknXtnDSt24Gl8CvrLnJaXYKDsl2n8Oa8qFreajVPM7COZOvPmCmeb/PKnqJQe9Oi9VH+VJnZ751I1BXunzjK9xFgh9XB1t1E95T7S9QGj7/JUrVzS+E/rcZsfiNmwvaKM5LCGan8TNcYn628o19t0EPdK5QO7Uh/a3jbOobIEu6hZv39af+Tus1knqrbP3PWf2kzv2wM3T+UBST+8DTN35wrml8+s7CXO8DS/su03vUu0eVRn2uDXJS5c49hefC7dtqy/2aj1YSuQXFvdZqmxxG58u6fcTHT8LbParW7bcs09tvTnO+yPZ4vyWfJSEcl33e9fTyvtEcQVtXGxB/inyXhyyn+19xCqSvaS7a2trd5PuIt05LztIPVG5T4hnFOfsJN3G+PpUVw7EZgIxWxjkVjCxdjCEUxwEXvbIyEgVsZZ+xEdxl2LIN4m/FCO+St2LyHMS2urNuZeoUwyuOFDxqn/sqLwnqlMcqW3pdO0ZX6liSV+KPsWSbturV6ryxULc53Rhr0up9+JUpV6Zi0WpU6oY9BXsV6z5Mv1eRsfL6FeqOsWbr1EvmzR/PfmbTZwZDQ/he3ITvEQKhkxOTkYgsehIRZfeGNVbJFvQtw1cd1BXDFGYTHv9AJWv/904G9qLrBQBGiAyEh0iXPVmYxDzWPAkpBhIbHNcCXrVzhGe2CwSVXoo9v2pnb7Lqv0ezj4PVn+JxoC0dGOy7Tqgw+kjVT+1FfcmMlR69TTqFLaOIj206UBHDzqGwsLCpqKjo/XjSJOZmZnDkJt9SE9RUVFPfn5+f25u7jCk5zjpBNsTykOQjiUkJExGRUVNE6vPOQPsvwUICPwFBbaxthDgBHJ3H3RCs4DoLkYQJ1cgC0owJ34oi0wEi1MUEk0+Zj6NVopoO2Z4eFgfiI5lWx+G9pd4+sQhekRbkkCbBLaVJpL3CWX68RtPkqhbLPplsyTaqVzftlDqE2xIlizq5+sz38/XnnbJiLb9U+X1rRKlnmj7NkGfr4xxvW+e6LspKtfirKdmlfdEtiywER0L5o89bht9iYjDiDYLUrWhzLVTXu0k5D2stR+0T7RvomgbiWgfRpCG086lOJBw9m+40nkJIw2jXhJOW30oOYpjQo/Yh3Kc6E9OKJDxAtrb2wO4ezjHBeUsFyOzOPkZ0mkuSJTOaHteVDdHXSAXKkHzEkJdCHlJKOkDE8YJmZdg0pWI2vvaYYu2Q+l7P+LThx7lpVOifDBj3Ca0C5oX14b8/aZO31JjLVfGmOpzr+Nqn942n+XGeFTlT/g4wuy7YH2v+2Y1tPedFxx/K7KXfat1Y6Wy1NoSho6lyn1lrE9hfhJO/jZBx21l8+0iSFcq0rGg7WK92l4kst8Tn820CQPDe123buuDHunQfllW1EbCeIv7a1u2hVMviaBNBHnNMQpcosi7VPklJJqypeROfe67DpsiJYwtO51gt/aN5uCJ5iUR5pqncPLEHyuvzJei2+unvkuJ6g0Fp7IAABAASURBVO8mS/W7U9mdbPS3927nndf2bu189cz3gfsE9odPv+WvGBZXVoSB/KzkgeLF8S0f/sCPcfQ+Dp0+X3qH88pbA3xrGm0Xry+ujjksXse89XNx6vwC7bXeRrL2Limq9xPpUL9wxpfIBsly66Bvbujw8l7bpbZV55XrmNG8lfoEPb48NrhjC+I0GHI0GMIzGOJUx0YgN9YC29raAvv7+wMgvnzkmBdfE2+FEEspBlNM5mJs4q8olZEq9g4mDgsmLwml3LUjVYwn8cXUtFHeXxR364cKFReq3Bd3o9PFj/Opi6nRmYwoVk2m3MWuXopuF8+Sqt7FuuST50UxtBPaS6/iVTcm+mIpi0HEHXixqOLRSPpGQuhqrtG009wj4BxCIPUUZzoSEmIvgA2fiCRERALqm5z6oaFZcFUKpDNz5AMh80TQLCAsVeCJ+iufmpo6p3+MJ316olLiIx9pJx1OaCeCU0USzNLDmEFBIkrZkDr1ldB0ztlLQxGYelVdpGcEBuqHgfX0qjgW70lRkY5ztNX3Qqfn01kpxC53zNBPbVQ/BMHZmpiYeCEtLe1UbGxsHWM3EZ+PMOcRiM7esrKyG1u2bKnduXPnWeT8rl27rlZWVrZlZWUNJycnT8TFxU1GRESMh4eHj4Krnh6d2bFjhxtPY5r8KwJGfP4rFqsxdzeb3fcmOMm0n3WS62T1TmDOuZkp6iaQcTbGOcnGSMdIRyXkdQdCeZWN0U71ri11LqXdhITtCQltJtmeJO+EvO5kTJH6/qibpp1EdXrEW+Jrozq1WSyU+7df0Ie2/nXKa25O5uucfvLqt0AwbEZCnfvzz7uCf/lvVgk26E/ZpWSBXhq4OdJBY8smhwnlHkbCTmVeqrxXN0k/hyntPayF/wjbkiHs1GPxgziEQcoGlFKm/CB9XUq50n62+6jro00/qfqMkJfeKbeaBwRogdbxJKcTgJOaw3FP49TGcWIjOK8hCc5skH8DEvIDlA1S7+rI609tKRoZ5T9PxsgvJ14bpWqjVEKXf/1DsfQOM+aIn2j7bkLzIf822l5SmNPQvJDc05/Dgx4rSftp9yBkubHupruP8e9F7qbvXurvZdzV3PZeMFkPbZc7Vh9mOYf5iv50zi/ZkEViEPH/819H7iUvHQvaM+Cwn8gGiX/ZgvYo0DbJgrVMZUvJndbIlerw1+uvzz8/ijInrM9jyCjinyq/EvH6raTtStpI37KCzW4O4D8yLwtwp0xzp9nK/mivfSe5TQ9136VMulYiqF/wpz4LCla48TDPQ3/d97vWSdf96ljr/eU3H+kcOUv6HrQMDAz0rVTmx+4lXVY4D4TLcrIcXsu1f5zly9mqc2MlAhS+P60XwHbHP62F/uLWTnr4p84HULaSdIx2dxPpURulC+RfI4Jlc4od/MX5C42JbxpfiaB5cTtPxwR6nBAXTY6Pj08RJyl2FLkmAkvxkwhQwq1ZxX6K3xQ7e3G00hHiL8Vvw6QuhiNGUzpMJ8VkivHUZ5xtxWfS4aXKS9z21NSU8oodvdTFj/RTqnjTi39lixPGWvCHDTSfneG/BeXeBuUupiX1j2E1nuyTrZrTKPWak0TzGKa/mycxpuai9tKjGNP3JCREoMOL1JWTigCcgvATcTfIdh+xqYtbsVO6J9nWtzR9WDsFS/zX0dGxoJR+2i8S8SDuNXRIQrXRtkSEJkMGiiuReHVKHWfCHDXuLLqUiixVuxBIRj31qac41V/leoAoAAy8ftO0maLS2U5e/aVGulDr8NfTnR0JCQkNmZmZFyBAGyAwW2k7DPE5npKSMp6Xlze0adOmXsjPHqUbN24chPQcpX4yLCxsMjQ0dBwZg7AdRfSEqBvPTcD+W4CAdtyCAttYWwhwsulPj1RzDgUF8t8sJ8kEJ9UAdxjaY2JirnN34RJpHXKOsrOkZyg7TSo5Q6rtM5xgZ6k/s0jO0tYn1Km/9Jyj321CW9Wdp51PaHdeQp3SWv868tquVf2i/Hm1l1CufhI33vy2N47KVKf2KpP4xvbacrfEv53q3bjUa2xh41JtI3WeYJfKF4sbD7ykR3nfmLQXPv4iPLXtcKaPtiWnlae99oHkFGOeRE4g1RLqj5N6Ug0WkhP0UTsn5E9Qfhw5ihyhvdKT9NU+u8Dx0MRiKWJUBPgsC2YAfeYyMjKmucs0yh2lLhbalq1bt97cvHnz9aqqqkbKrpJeZfF1smXLlqvUXVW5hLrGRaL2i8vcNu2dPtIGCf2UXiF/paKi4vK8XGL7EnWe1JOvp8xfLrLtE+ov0PcCZZ7UkZeovI46SS1l5xEvVf4c216qvE/oc3ZezpE6oe3ZZeQM5XcUdJxZ5XIa++9FbpsvGJ1+DFLDmCaVlU88Bhxfp+5FysvLVzon77hz7Rlj8XF827E632ZBOcfRcuf4gnWBvm7toL1vPZnPa63xxL/OK/NSrVG16FksWsd8gk6td1rn/EVl/qL2WgfvWxhv8Tjall6NIVlgL+29+TyWFPy8cf2xvi3v185rv2Q63+62/szzfsqWHGs5ndjgjq351Pkl8r6UfguOxbtsL3c8L1vOWAvOiWW2dX6tpJ3XRu2XEq/el1ZWVnrn8kpSd76DwWNPweme1rYntT1r7qkHLfNzPUl6N1nR2Oj5zlg/AceK/3Fdw1z8zwvvPFCZy2Ovd6668572bn2g3H9N0hqjbaWeyMe4PH38122t425dR4dST5xPoa3We+V919+08/L+1+juup1rc//Uu6ZfnKqfu+5Hly9lrEtLiOIEFzPQ9gr6lXfxCHkXZxCrKHaR3KCsCblFWTNpM2mLn3hlqm+i3AnxTfP27dsVB7WT78KGXhFPkFGjSUlJU8RQjswi2J6DuBuPjIzsI8ZuIb2C1CGK8RQ/K85UPHmBOKseuSghLruAKI5UzHiO+EyiPmeoVzzoYnBiOKXSo/hNqfQtEPQo5pSeBYIebXtxrYthKdOYsuc2YSzXljbq5+Jn8t5Yss0njHkWmx1HQBvZq7pz8fHxtei5DMnYAe8wQrw5A+OnHxxyxCBsyxwEobCbpm6CNkO0bUNfIyIbz6O3lrIbxKa9kNKj9JlG1Idkyb+59PR01YtkdaQqrbxxtH9UR9FtfyJA9bRmwOTk5Byk7RyEq8hL9zo6+1XjTlPnnkKl9ww2B1IejN3s+sBA9rkjPukrHRLpmGbOIqhF/uqbm7P0m6XfjHTAfIo8F7Hbw3YbmN2CAG0n7YEAFR6zzDsasj0NKYC8L2Q7v6enJ7urqyu5ra0toru7e46yEYj4YY61EeyZRJc97QkIS/0Z8bkUKmunLJATRa+6u5OS//SIue4MDHOCtrGgXEa0SB0lPczi8g0nzddeqjzlX7MAfT2fHiLvRHWeqM4T9VWedurzDXnJYVIn9FGqMidsf0NbJ7RR6saj7GvVIUoXiMZQvdorz0KrPk6fyvzrtO0Jug7T9pvFQvvDqptv57OPcqeTOuEikR1eqvxy4trQX3Y5HBjTl58fR3NVO2cTbYW/xj6sPGMe8U/pcwQHcoT0W9JvqT+KzqO08YnKVE+qetefes1XY6hfNQSvCNU6FtV62l3hmGgGw34W5nFEv1Q3l5qaOlNQUDBWWlragYOvR06XlZUdZ/sozv5b0m9LSkpcSvkRypxQplR1RzZs2PAt5T4pob0nqpsXtT9CuZceptwJZYfn5Zv5sm8gYp0UFxd/I1G5UuRrRO2+pswJbV3qlWtbwvYhLyWvfmp3SP3my70ylX+NDYcktHVt1E7bnmh7CfG1XVynMSTz+tTuQYvPZs/GB5XK5kUirA4tKrunbWHxKGXeVtntpLCw8OvChyTMS8fao5OiolU7Fvvlq6WEfXPoXoRjfUk9S+yLrxbrZXz/Y9dfz3LlTseiftoHX/uPxzhuW2uBf1vaaI3xnf/UuWNS6Xyd6p2obCmRTn9Rv0WyYF1UW9Wjy39O3zmPLs3XCTqFmdtf5J1OxnN1tPtKAhau3ktVhnhtHnjKOAvOb88uUh/WS+WxyeGO/XdM1W6p/vdbxri+48Ivv8AWjnXnm6hfUO6/rTb+23fJa8xldS3VV/OnXP3uJk6v7FmhyI8tK/P4umNMNqxE6KP2d9zvtLlj/Qrn6sMCu5Y9pjXWvepbQXuHM+0eeHqHuWh9e6CC/cJwJXPQPhXGdxtfbZYU1ogFa5L/tuy4w7yX1Pdd2jPmgnVq0bbPPnTr+HRz5vjxpSpHnD1eubftpV65Uv8y5efH88YR7tKtsSTS60tpvwBrMFJ7X722GcNdo5OqXOK2F9WpTLrcdT16l0zpIx/miRcXLEhpo7jBxRLkFU8cno8/jnjxCuvOUfLH5uU4sUs1hH0129XkT/hJNX1duVcHQXoSEvQUxKpI5XNsX6DvVWzuSEtLGyKenoaYc6QWhNYwMVoHsVcDInLyOHGZYjvFgpJDbB8i/nKp8rRzcbWX0v8Q8Z3aOlE57VxeqVdHucpcnEr54lRj+oTxlFfcqRjTxZ70d2VeX9qo3AlxodpKFD+6lHoXK6ufhG0XZ9Jf8aviU+mWqPxb7DyG1IDPLchh/WCPe2oTslNPO+r17ylwGwGzftp0IDfQWYe+06SnsKGWfANEXntKSsoghOYEMatwXo689Ngbwtk5kZ4i/9xYjKmnYPUmpQhIkY6q89ejPjOQlvqb4D/9QJB70hUCVE/Zek+fek/oDtNBcfM0c9MYThfjuLdD6TMFSSo9IjX1JOw4xrk3OiE7J8iPMZcx6aCd3tLspE8bc9Yr763MtzUzM7Md3UOQm4HXr19PqK2tzTlz5kz+qVOn8mpqatLq6upib9y4EQQBOoaOXvT2gZWOR+lfPD+GtD8hYMSnUFjDwp2FQE4I7WfOsUDdAZngROrn5LoGCVYDAXYI+RT5mDtXH3Gn4WPKP2ax+kSSnJys/McsxJ/4i9rPy0eUq97JfP9P0PEJJ+7Hy4nqJWrv11+6fIL+D5cT+rh21Cv9GDtdSvnHiBsbh6Tx3Tw0FwmL9aeLReUSbPXNkbybj/Qjy9pxh7qPVIctsksiXJ1+jUW57Pg16a+x5zcS8PiNhLn8BvLxN6S/xY7PWPi/YN98ib5D7Ldv6HMY3ESEHsUROAKUsm+pV7nI2K+4U/SF+jHWF7QV6ap2ciYiPRtycnIas7KyGnE4rbTr5zgZQ/TrcXOUT0N2Du3YseP6M8888+3zzz//2+eee+7Dp59++ldPPfXUB0oPHjz4wbPPPvsB9b/StlLJfPmvXnzxRdX/ijZO6P+BJ9S9T/599LpU2/R7X0J7lWkMJwcOHPhg//797+/du/f9ffv2fcD476tMwnjvU+faUa92H5C6tjt37vxAsmfPnve3bt36we7du51w19aVM7dfUaeyX1HmZNeuXb+iz4fo+NW2bds+lND3IwltPpLQ5kPu+H50F/mY+iUF/R9JGP9jLp4einBx9snDEPD4eAn5hLLvJGC5JEbLYfdpfgNBAAAQAElEQVQgyrl4/cRftmzZ8on2xcMQjpdPHpVwvn7CXD5ejUJw8TGBxidLCfvq43sRcFhSl8ZYLAQ6H0k4V3QefkTf5WTZcx68P9T64C+cD27tUIrtH3GcfyhRW6WecMz52qktx4pbf1gf1N6tSSqToP9XrGFuzdK6JaG/2nxA/Qfo/pWENlrT/MWtf/T/wBPavL+c0OZ99L53J2HsX/rJe9j+Hjb/0uuDHe9hkxPqNP570ruU0Fa235OAn+asud9V5DP8RWu7BPsW9MX+D/2FMRbUL27vbaudf78HlQfLj+4k4O877rDF+aalUuxx/oa1824+S/X3vB6zTz/GTicr8Weca3f1TRwTd13HOK7kiz4B/48lzO+utnMuLlj7v8s2c/z0XgS7PmW/LOsHmMenECirQtjXnz4q4Rj4Nev1XUXtJPdjF/tg2esX9t9tfhU/8YnkTvv1Xuu8c2i5lDnKjk+wZ/FxrvP2I84r3xoAFu6alXk5/0If+ZMP0f0rT2jj/AnnjltLKf+A/K/m5QNts8Z84AnriNqpXP5B/kM+Run7jPM+7Zywtr6HuHLPx3Ct7q7JvXKu4d9jTdb1vBO2319KuLbX9b3rS4yhvK7xXR90fuAn7ysWkCh+UBxBXvGGYgylHxBjfPDCCy+4lPyvXn75ZeV/9dJLL334yiuv+ITyD1999VUnyr/22muq+4h2nyC/Zvs3lH9Bm6+x6QTYNubl5XUTvymu1lN8s8TXA4mJibeIx/S9Rr1tpxj7t8Rhiv8+JFZ7H3kvNTX1/xHj/ZK2kvdo/z7yAaI2Lv4kHnSxtFL6uDIvVRnxoWLcFYv6eP0ZR3HpAqHMP9ZVnRuT+PMT5vgpfSUuZsV2F68SYype/TXz+A39FbNqrp/R53PafM6YIkuvQmr2QkI4ohCCTk946iEsfZOyD92t6L5C2zPoOAJWX5P/lvT8xMREM1j1QNOMISIsSZb/o2buxo0b+vyAvhEKDznjkY1jkJnj8CGSqbGxMY8YdIQlpKNry3+jtBti3FFEfcbGx8cHRkdHW+jTQl030oMeyQDpKOV6qnOO9iJbZaMIXn0GYJh6tenDLn0CQASq9OqzBiJQh1TO2L3o7BweHu4gxm+D8GzOzc1tgsS/DjHc2dDQMHHmzJnIb775JuPLL7/M+e1vf5v76aefJn/99dcR9fX1UxCjenipjRi+i2Oin5heJOtKCGKGX39/IsTW36zX54x1cusR63FOjkGki4WomUWrmQWrmUWmBcKrBUKslYW8LT8/3wnEWpu2OQlblxP6qN9tAvHYupws1+e7lmscf/vYbvNE9q9E1N7TQb51CVuWKrtt3n79bmsv/XezBczb/YV90Z6RkdHBYtjBHcbO7OzsLsboRlcPi5x+3a2HfLfK2Ied3L3tUHv1k9CvU3Xo7KPvINv6kPIwTmWYU0HfA9HdoWnycyyyc9wxmladnA22NnORd4MLn+tcrFznwkJyDad/nYuVa/4CmenKaXONi5JrSpcS+vh0SA8E6HUuRq5zoXODfje4wLjOxcV15Wl7g4uNG1zI3FRK+c0f/vCHanODfjd/9KMfufTdd991KXqaVM7FzE2Jtl999dWbShcL9t6S0PeWv/zgBz9o/vGPf7ykMJ+Wn/zkJ83fVbC3RcK8W7BnVQkYtTxIAedWcHyswnHVKjtWu/z0pz9t5bhqW43COdW23HHwXeaznK6lyjW2sLubLHfcS+dydSrXOa5zXULb5nfeeccnS60x9FmwFmmbgK2Zdc+tVVqvPKF/E2vcLcnrr7/eJGG8psWi9c9fFtf7by+nw78Nc2jyF+bVJDs9ka1eXin1zQcPHnwgIl2M3Sy9dxP8QDPn9ZICdgvW97vpetLqNa/Fc1hqm+O7RXgJt4clnKPOp3GMPBB/xvHduhJhn7SAg1u/mdtj9SN3Gt+zcbn0bmvPd6xvfdD92M+P1L/8/u//ftvd5FHbpPE8XJfbnw+jXMf6cqJrGHBa9toMe5vlf/yF49Xnh9B7S2ulUn9h3XDrPOfiLc5tn19hnfHlVS7fQv+bEm0r5Rr+Bn7JXYNrG703PNE2ON6QqI3aSnRd7wk+xF3v65qf+d0k9vBtq0xxgYSxb0i8WEEpNuiBjevMVzHENfo3Er80kl6lrAGS9gqk7BUI28uklyQQvpcgl10e0vcyhOYVyq5AYDeQb4Aodq/Qc5OiQVJSUnKVmOo65J7enNSDIy6Gmpub07c0RyCvuomj9ARjO7FUB7FUO9JG/NVCTHaLuKqJeExyk1itSUJc1kz81kybZnQrrrwtfpwvV50Txan3Iov7r3RbYxBjOm4A2x0nQFmbyiTKo0v2tjHPDubRDaegB6z0QI2+bynCcxR8huAeeiGHO5AmcGqIjIzUq/QnSKvhI04iteB6lf4txLd96B2HMJWOlRJ5cwUFBTPonkLHCLYpRm5ln93A9mb2Ryfk6hDjTUKQivwk9A3QK+0ir/V6eTP74irzakDPVfpcYf/UQ86ep9956mqxSw8Q6RMGN4KDg7uYl75lOoPOCer6mf9N9uNV5DLk71VI3evU6XgQgdvNHFspv87cGrnBo3Y3sKuF8n7wG0GH5t0C8XmJsS/S/wrH003G0cdLuxizk/m1Mr8b1DcgV5nndfp1gt0wYwkvcT5ubvbfQgSM+FyIx5rc4mTx/nQnYoKFR4tPHyRXNxMe4G7DCCfWCHndUZHoboEWck+0bRIQIGzuVR4kbm5/4AQm/GSSvCeunP2odv7junLaTVEngtMnuvOmcg4Q5wCUahunNMLiOcDi2idhke5lke5l0e9jUReBqoVZonIt5kp7Weh9QrsepHcp8dqhs4/FWtLPBUEfjqafBbx/aGhooLi4uJ+Fv58xBzZu3DhAn0FkgMV+kH4DEhzRII5pAKcxSF8nkMOD/oKOIU9wMsOLRY5mpQIJPMIFy+j9ChdTo6tN2A9ja024yB3jOBo3yXlsGHDDY5ybNRMPRwrvqFdj38++v9v54H+OL14zVrrmLF6vvG3WzWFvXXuQqad/ufRudi+1RvrjcD/5xRjeaVt23M3WtV4vDO6E0YOsu5/9+l363u3ce1Lq72d9sb6Pzy+tFux1DXO3Y33x+bX4vNc6sdxauNgP3Mnv+F93cz0+gLhrcl2fe1JdXT2o63YJGLvreKW6rvdE1/mS9vb2QV37S5jjgCf4u349SQfhMyBRrMD1Qz/j9TGPfmIYF5ugQzFId1RUVDdkUTexhR4C6aC8jbatxDat4eHhLaQtjK20lbhH31lsI22nXzt2u23yrdjshLbN1Osbnp3E0wPEUe4HhUj1arS+ZdnHeP3EW4PE12Ok+uaiYjLl9Z3KYcrc036kyiv+lqhObTxRn9Ugnr1KJwYGBkRSBk9MTERPTU3FgUHQzMyM5tEP79ABdjfB8wpE31mIumPs10Mck9+wf6rZN5fgI1rBeABsFLvOka74j32v9rPsqwmOm0GO/XbI++vf//73L3EDtpFjvZmYUftmkmNgRu0ljDlKn47KyspGCPLzkPHnIdnPQs6fZlufOThJ3Ym9e/ee5Jw7ie5TxLaXOXb0Wvow58UUx8I4+rsg6i9Bwtdy4/EMpHktx+dljstmyMsu5iXC+CZ21WNXHWT/eW5uXykrK2vGniHskF2DEPKt3CS4AMF/hjFrGK+OY/0ytl/m+L8MKX8BMr9WNkL+1zFeA2N3gOsYWCrGXzFm662hEZ9re4/PsaiL7BQxNszJrUfNu0g7Ibi6OEl7yA+x+EwAg9ppsdKj2iaBgU8sBuyrO/6xT2+zPWC+h+rIiuSU6O7kJMeByHAt2hI5mmHKuiE/dSdLDlyP+Q83NzeP0VfOS8eLHLlEZOoUFy4upV5l9ypeXy+dZmHXwi3RcekvslvbSj3RfHXseqJtkyf4GNZxaPLkrjGPct+wZuhC9bHJo5yrjWXHvB0DdgzYMWDHwDo5Brxrcl/67rvvetfti1Nd1y8QCKYF21wr+LYheRQfLCX+8YiLKSCCJiCeFLdIvBhmPDExcaynp2e8u7t7bLFAeI719fWNQVSNDg0NDScnJ4uI64W86mTfSTogN7uIk/RwyCBk3hAyQL0eKurD1iHq9aq0bJDdPgzovxbjE+1PXcfBcc7oR4z0vUz9YNAcGPVAEF6D1NOTkifBXZ9sOwQ/cYjyajCrBatGiOM2cBtEtJ+El/Sxec9/skVPPQ4ylp6qrYVU/BZS9Sz7tRHRwzpuDE+z9jM2tJNegoythoT9huPmS9Kv2P4WnuQcdec4Dk6wfYq8ftBJNncxL8XG+mbpKOO1QOSeYqxvISq/pa1+oOkahG8n8+1FTxfHSRP9L6gdhP23pHXR0dEiRjX3SdqMIF20b6RdLcduNW0OI4fQ+5WEmPsQ8rXGgHQ9w5waGEtPhOr41nnhTS0gwHILEDDicwEca25jTisQJ7N7vZ0TrwPRdyDaWHhFfvZyR0Z3mURUuTsfaw4Bm9BtCLDv5UzkiPWrdCI+9br7GIusflVP+QGOk06Om07SPo6hoT//8z8fzc3N1ceYJ+kvhyLRQi/RsaN0KVG7pWSpttLjL7OMtZTcdtFw2yStwBAwBAwBQ8AQMAQMAUPAEAgICDAQHj8CXNPfdv1+h7Klrv+XK/OPHZaKL/zjEMUxTkpKSiaWEmzS2yLjpONZWVmjpMOQUP0QVHpVu5u4qAvCrgvirhviqzc+Pr6HehF8PcROvcgQ8dMYZJSITxFxjx/8h2wBGGmes8xZD9VMT01NwWXOTkF8dkDkiZjTq+IniouLDxcjkNdHIArPIlcg7kQGdqNjBNG+Upz6nSymv/pOQ5wPHjhw4NaPfvSji//u3/27E9/73vfqGPMGsayIafEesteNAbmoN9o66XP14MGDp994441j77zzzjcvvfTSEXScpE99VVVV/dNPP312//7953bt2iVdNykXiSqycQaidOy1115r++lPf3oWgv/kD37wg+pnnnnmQl5eXhNkpY6TgaioqF7waamsrLz09ttvn/3DP/xD2XVp8+bNrWVlZXoKWHMfheTsZTx9zqj+d3/3d2toe/z1118//NZbbx2WXeg//Du/8ztHGe8EUrtnz57rzE226OElxfduXvbf7QgY8Xk7JmuiZP7E1xOfkxEREX0s1k0sLLrzcA6C6yILdjMTHWRBcicseS0UJPa3jhCY5U7REAt+K3edWkpLS2+R3uAu0nWcVBPHSQfHjr5XM/VHf/RHdnysowPDpmoIGAJrFgGbmCFgCBgChoAhYAjcGwKKg2aIpSchNUcg7DqIl/T6dC1E1jmIp7MQXA3E160Qn/0QfxMXL14UCeXI3nsbanW2nucepokhx+AX9K3TW6SXkXNgVgMuSq/Mzc3dYoY9/Bsh1ROKwpbsA/0T9uI4RCiK7NQTlfqcgMjoxftEJKjKvfZ6wrcvMjKyD7JyAFJbdqqvUonyemrU2T4/b81BhOow8jXiGwAAEABJREFUs1B/vVKvtmon3bJnmph7Yn7eskd2qb3GVb100D1AqbbH29rahiDa9aNKOq5aYJNbOcbaadSNfd4YTv+8HVTZ33IIGPG5HDJro1x3XnRXa4CF+hZ3GeogumohQS9BaLUGBQUNs3BPMFWdXDrJyNrfOkFA+3uWO1QDGRkZN7j7dhXHfQny8yJ3p/SofyPEZzuOSh9a1h0otV9j0Nh0DAFDwBAwBAwBQ8AQMAQMAUPAEFgegXlSyRFkxNEj8fHx7UVFRVe3bt16dseOHae2b99eQyx1mdipldi6H5mADJ2Z77e84rVXIzJwHJ6hH4JO30jVa+6X4SHq4SCugk8L+OnpzqHCwsJx8HngGKFTxKb0igPR24r63N8o5Xoicpp0QUyrbcRrL5vUVk+fSpRXP4nqPFFsrD5OF/01pnRrPPVRX7X12ulpZbWfmp+32sgutffa+OtS+yk9cZycnDyYm5urJ4udMFY/MohoDNmlcXVsrr2j6QHP6F+Izwes1NQ9MQjoBJoqKCgYYIHWR5wvQ2Rdwbrr09PTXfqmCXndJdDJqrZs2t86QUD7ewYn1AUhfhHnfBLHfbi8vPwIjlzfN7lIXTN3unQnSsfIOoHFpmkIGAKGgCFgCBgChoAhYAiscQRseveEAESTi50g9EYg7/TDNhfz8/OPIfqG5NHU1NSLcXFxrcTYeppPsdN6JKMcRhCdenCmb3x8vFsCXv5PJ65HXO7pWLPGDwcBIz4fDq5PhFYt0Iie5pyA+BzMycnpys7O7mSB7oEM1S/C6pFs3VHQIvVE2GxGPBoEOC60z+e4I6njonnbtm2X9+/ff5Y7luerqqrquWvZlJaW1ltfX68ngs1BPZrdYqMYAoaAIWAIPAYEbEhDwBAwBAwBQ+BuCBA/zW7YsGGSuKn/hRdeaPvxj398/d1337361ltvNT733HOtmZmZA4ie9NPTfYq17qZyTdWDjx6mEregpxjdN1L11CLlwkRlqlt3uKypnbyKJ2PE5yreeSs1ncVGxJVEd588cQsydbb4rBTINdZO+x7nPKHX3Un1S3RX9dp7VFRUK3V9SUlJozhxd5yssanbdJZHwGoMAUPAEDAEDAFDwBAwBAwBQ2AJBIiRFDvrlW49HKLvOOrtOIm+1ahy1S/R04oMAUPgcSJgxOey6K+tCi3Si2VtzdBm8x0RcIR4YmLiKKTnIAToYEFBwUhOTo6cuZGe3xFU62YIGAKGgCFgCBgChoAhYAgYAqsJgZXZOh9T6+lFxUqeaFtPPBrxuTIYrZUh8EgRMOLzkcJtgxkCTxYCfo5bTwLr0wd6DUHinPeTZa1ZYwgYAoaAIWAIGAKPBAEbxBAwBAwBQ8AQMAQMgTWCgBGfa2RH2jQMgftFYJ4EtbuU9wuk9V9zCNiEDAFDwBAwBAwBQ8AQMAQMAUPAEDAEVicCRnyuzv32uKy2cQ0BQ8AQMAQMAUPAEDAEDAFDwBAwBAwBQ2DtI2AzNATWBAJGfK6J3WiTMAQMAUPAEDAEDAFDwBAwBAyBh4eAaTYEDAFDwBAwBAyB1YiAEZ+rca+ZzYaAIWAIGAKGwONEwMY2BAwBQ8AQMAQMAUPAEDAEDAFDYBUgYMTnKthJZuKTjYBZZwgYAoaAIWAIGAKGgCFgCBgChoAhYAgYAmsfAZvh6kPAiM/Vt8/MYkPAEDAEDAFDwBAwBAwBQ8AQMAQeNwI2viFgCBgChoAh8MQjYMTnE7+LzEBDwBAwBAwBQ8AQePIRMAsNAUPAEDAEDAFDwBAwBAwBQ+BJQ8CIzydtj5g9hsBaQMDmYAgYAoaAIWAIGAKGgCFgCBgChoAhYAgYAmsfgSd8hkZ8PuE7yMwzBAwBQ8AQMAQMAUPAEDAEDAFDwBBYHQiYlYaAIWAIGAJPFgJGfD5Z+8OsMQQMAUPAEDAEDAFDYK0gYPMwBAwBQ8AQMAQMAUPAEDAEHisCRnw+VvhtcEPAEFg/CNhMDQFDwBAwBAwBQ8AQMAQMAUPAEDAEDAFD4FEi8HiIz0c5QxvLEDAEDAFDwBAwBAwBQ8AQMAQMAUPAEDAEHg8CNqohYAgYAo8RASM+HyP4NrQhYAgYAoaAIWAIGAKGwPpCwGZrCBgChoAhYAgYAoaAIfDoEDDi89FhbSMZAoaAIWAILETAtgwBQ8AQMAQMAUPAEDAEDAFDwBAwBAyBh4aAEZ8PDdp7VWztDQFDwBAwBAwBQ8AQMAQMAUPAEDAEDAFDYO0jYDM0BAyBR4WAEZ+PCmkbxxAwBAwBQ8AQMAQMAUPAEDAEbkfASgwBQ8AQMAQMAUPAEHhICBjx+ZCANbWGgCFgCBgChsB3QcD6GAKGgCFgCBgChoAhYAgYAoaAIWAIPBgEjPh8MDialoeDgGk1BAwBQ8AQMAQMAUPAEDAEDAFDwBAwBAyBtY+AzdAQeCgIGPH5UGA1pYaAIWAIGAKGgCFgCBgChoAhYAh8VwSsnyFgCBgChoAhYAg8CASM+HwQKJoOQ8AQMAQMAUPAEHh4CJhmQ8AQMAQMAUPAEDAEDAFDwBAwBL4DAkZ8fgfQrIsh8DgRsLENAUPAEDAEDAFDwBAwBAwBQ8AQMAQMAUNg7SNgM7x/BIz4vH8MTYMhYAgYAoaAIWAIGAKGgCFgCBgChsDDRcC0GwKGgCFgCBgC94yAEZ/3DJl1MAQMAUPAEDAEDAFD4HEjYOMbAoaAIWAIGAKGgCFgCBgChsDdEDDi824IWb0hYAg8+QiYhYaAIWAIGAKGgCFgCBgChoAhYAgYAoaAIbD2EbjHGRrxeY+AWXNDwBAwBAwBQ8AQMAQMAUPAEDAEDAFD4ElAwGwwBAwBQ8AQuDMCRnzeGR+rNQQMAUPAEDAEDAFDwBBYHQiYlYaAIWAIGAKGgCFgCBgChsACBIz4XACHbRgChoAhsFYQsHkYAoaAIWAIGAKGgCFgCBgChoAhYAgYAusbgfVBfK7vfWyzNwQMAUPAEDAEDAFDwBAwBAwBQ8AQMATWBwI2S0PAEDAE/BAw4tMPDMsaAoaAIWAIGAKGgCFgCBgCawkBm4shYAgYAoaAIWAIGALrGQEjPtfz3re5GwKGgCGwvhCw2RoChoAhYAgYAoaAIWAIGAKGgCFgCKwjBIz4XEc7e+FUbcsQMAQMAUPAEDAEDAFDwBAwBAwBQ8AQMATWPgI2Q0Ng/SJgxOf63fc2c0PAEDAEDAFDwBAwBAwBQ2D9IWAzNgQMAUPAEDAEDIF1g4ARn+tmV9tEDQFDwBAwBAyB2xGwEkPAEDAEDAFDwBAwBAwBQ8AQMATWKgJGfK7VPWvz+i4IWB9DwBAwBAwBQ8AQMAQMAUPAEDAEDAFDwBBY+wjYDNcJAkZ8rpMdbdM0BAwBQ8AQMAQMAUPAEDAEDAFDYGkErNQQMAQMAUPAEFibCBjxuTb3q83KEDAEDAFDwBAwBL4rAtbPEDAEDAFDwBAwBAwBQ8AQMATWBAJGfK6J3WiTMAQeHgKm2RAwBAwBQ8AQMAQMAUPAEDAEDAFDwBAwBNY+AmtxhkZ8rsW9anMyBAwBQ8AQMAQMAUPAEDAEDAFDwBC4HwSsryFgCBgChsAaQMCIzzWwE20KhoAhYAgYAoaAIWAIPFwETLshYAgYAoaAIWAIGAKGgCGw+hAw4nP17TOz2BAwBB43Aja+IWAIGAKGgCFgCBgChoAhYAgYAoaAIWAIPPEI3Dfx+cTP0Aw0BAwBQ8AQMAQMAUPAEDAEDAFDwBAwBAyB+0bAFBgChoAhsNoQMOJzte0xs9cQMAQMAUPAEDAEDAFD4ElAwGwwBAwBQ8AQMAQMAUPg/2fvP6PsyrLzQHCfa5434b0FAt4DAZcWWeltVZGq0uJIZJksUhSlkURSWmt6jbqriq7nx2itmbVaanVPy7Qb9WJR7JbUZJk0ADIT3iMQ3nsfz/tr+tsX8UKByAASQAKZMCdwv9jn7LOP++65x+z7XkAy8IgzIB2fj/gNks2TDEgGJAOSAcmAZEAyIBmQDEgGJAOPBwOylZIByYBkQDIgGXi0GJCOz0frfsjWSAYkA5IByYBkQDLwpDAg+yEZkAxIBiQDkgHJgGRAMiAZkAx8rQxIx+fXSr+sXDLw9DAgeyoZkAxIBiQDkgHJgGRAMiAZkAxIBiQDkgHJwJPPwKPUQ+n4fJTuhmyLZEAyIBmQDEgGJAOSAcmAZEAyIBmQDDxJDMi+SAYkA5IBycDXyIB0fH6N5MuqJQOSAcmAZEAyIBmQDDxdDMjeSgYkA5IByYBkQDIgGZAMSAa+Ogak4/Or41rWJBmQDEgGbmVAxiQDkgHJgGRAMiAZkAxIBiQDkgHJgGRAMiAZeGgMPDKOz4fWQ1mwZEAyIBmQDEgGJAOSAcmAZEAyIBmQDEgGJAOPDAOyIZIByYBk4KtiQDo+vyqmZT2SAcmAZEAyIBmQDEgGJAOSgc8zIDWSAcmAZEAyIBmQDEgGJAMPiQHp+HxIxMpiJQOSAcmAZOB+GJB5JAOSAcmAZEAyIBmQDEgGJAOSAcmAZEAy8GAYkI7PB8PjwylFlioZkAxIBiQDkgHJgGRAMiAZkAxIBiQDkgHJwJPPgOyhZEAy8FAYkI7Ph0KrLFQyIBmQDEgGJAOSAcmAZEAyIBm4XwZkPsmAZEAyIBmQDEgGJAMPggHp+HwQLMoyJAOSAcmAZEAy8PAYkCVLBiQDkgHJgGRAMiAZkAxIBiQDkgHJwH0wIB2f90GazPJ1MiDrlgxIBiQDkgHJgGRAMiAZkAxIBiQDkgHJgGTgyWdA9lAy8OUZkI7PL8+hLEEyIBmQDEgGJAOSAcmAZEAyIBmQDDxcBmTpkgHJgGRAMiAZkAzcMwPS8XnPlMkMkgHJgGRAMiAZkAx83QzI+iUDkgHJgGRAMiAZkAxIBiQDkgHJwBcxIB2fX8SQTJcMPPoMyBZKBiQDkgHJgGRAMiAZkAxIBiQDkgHJgGRAMvDkMyB7eI8MSMfnPRImzSUDkgHJgGRAMiAZkAxIBiQDkgHJgGTgUWBAtkEyIBmQDEgGJAN3ZkA6Pu/Mj0yVDEgGJAOSAcmAZEAy8HgwIFspGZAMSAYkA5IByYBkQDIgGZAM3MKAdHzeQoeMSAYkA08KA7IfkgHJgGRAMiAZkAxIBiQDkgHJgGRAMiAZkAw8+QzcqYfS8XkndmSaZEAyIBmQDEgGJAOSAcmAZEAyIBmQDEgGHh8GZEslA5IByYBkYBUD0vG5igwZlAxIBiQDkgHJgGRAMiAZeJIYkH2RDEgGJAOSAcmAZEAyIBl4mhmQjs+n+e7LvksGJANPFwOyt5IByYBkQDIgGZAMSAYkA5IByYBkQDIgGXiKGHhqHZ9P0T2WXZUMSAYkA5IByYBkQDIgGZAMSAYkA5IBycBTy4DsuGRAMvD0MiAdn0/vvZc9lwxIBiQDkgHJgGRAMiAZePoYkD2WDEgGJAOSAcmAZEAy8NQwIB2fT82tlh2VDEgGJAOSgc8zIDWSAQ/5lfIAABAASURBVMmAZEAyIBmQDEgGJAOSAcmAZEAy8KQyIB2fT+qdvZ9+yTySAcmAZEAyIBmQDEgGJAOSAcmAZEAyIBmQDDz5DMgeSgaeEgak4/MpudGym5IByYBkQDIgGZAMSAYkA5IBycD6DEitZEAyIBmQDEgGJANPJgPS8flk3lfZK8mAZEAyIBmQDNwvAzKfZEAyIBmQDEgGJAOSAcmAZEAyIBl4IhiQjs8n4jbKTjw8BmTJkgHJgGRAMiAZkAxIBiQDkgHJgGRAMiAZkAw8+QzIHj6JDEjH55N4V2WfJAOSAcmAZEAyIBmQDEgGJAOSAcnAl2FA5pUMSAYkA5IBycATwIB0fD4BN1F2QTIgGZAMSAYkA5KBh8uALF0yIBmQDEgGJAOSAcmAZEAyIBl4/BiQjs/H757JFksGvm4GZP2SAcmAZEAyIBmQDEgGJAOSAcmAZEAyIBmQDDz5DDz2PZSOz8f+FsoOSAYkA5IByYBkQDIgGZAMSAYkA5IBycDDZ0DWIBmQDEgGJAOPGwPS8fm43THZXsmAZEAyIBmQDEgGJAOPAgOyDZIByYBkQDIgGZAMSAYkA5KBR5wB6fh8xG+QbJ5kQDLweDAgWykZkAxIBiQDkgHJgGRAMiAZkAxIBiQDkgHJwKPFwMNwfD5aPZStkQxIBiQDkgHJgGRAMiAZkAxIBiQDkgHJgGTgYTAgy5QMSAYkA480A9Lx+UjfHtk4yYBkQDIgGZAMSAYkA5KBx4cB2VLJgGRAMiAZkAxIBiQDkoFHiQHp+HyU7oZsi2RAMiAZeJIYkH2RDEgGJAOSAcmAZEAyIBmQDEgGJAOSAcnA18iAdHx+ReTLaiQDkgHJgGRAMiAZkAzcKwO2bYtVUBBmiHstR9pLBiQDkgHJgGRAMvDVMSBrkgxIBh4dBqTj89G5F7IljykDOITyoVSF1AE34AX887YdHFxaCg8PD5dcARYXF0M98/PBmZkZ/7hts42707ZdsNUAeZB9TO+/bLZkQDIgGXhQDGAt4PVEOW7bGq8PU7btOzMxUfppd3fNz371q5b//1/9Vcv/9otfNP3HU6dqz3V3l3fOzQX6+/t53eE1SDpDH9SNkOU8aAZkeZIBycAjwMDyGsPrhY7ziWdqasrX2dkZWA3WcRpsnTPKn//5n7O9XF8egfsnm/DFDGDcOvsoSB63DD5ns2Qo0Mux/MU0PpEW0vH5RN5W2amvmAF+jnTU6U0kEsGFhXRpNJqtsOfjNapl1WVUtSHg8dQt5HJ1Xl2v1HW9zJNOlySIgnXRqA/53IAGcDkQ8pIMSAaeXAZkzyQD6zOwvBkXXUTaFiIXFgfffCZTpgnRlMpmt+dN85BJ6iEylHbVVrcXhKvVsKxKT1WVf4SI1yC5mV+fWqmVDEgGJAOSgZsMKBMTE66hyJDP4/EEE2aiVPEpFb4yX4XPdxOpVKrM6/WGxsbG/Mji/s53vuOcUZbXKKjkJRl4pBngvZCCFvK+yAVZBMdZD5W8nkYG5M1/Gu/6o9Lnx7gdvPhfvHhR509vji4sVA2MjW243te3p2tk/NneicGXrgz1vH5tbPCNvsGRN0cnZt8cHJ18c3hs+o2BgdHXu8anXu3qG3zp8uVrz18fHD107vr1XdeHe1uH5+YqxsfH+ZOgvMF4jNmRTZcMSAYkA5KBL2KA1xGAP4ngnpubC3SMxUpOD85WLEUiNR2JxaazExNbPu3u3vvX5y8d+dkHx1/8t//hr7/xr3/2l6/8yz//89f+zX/4T6/9u7/6+ct/efLMwV8NDm7pm52t7SEqnbJtH8p0PqUDyZ9u4APAFzVFpksGJAOSAcnAE8gA1gH+9BtDG8cZo6enp2RqaanmxpmeTR988vH+//iXf/Xin/8vf/7mv/4X//qdf/0//Ot3/ud//T++8Vf/x3889tlHJ9uH+vq29F683jDR11cRjUaDoIfXFrmmgAh5fQkGHnBWjHH+FKfufFI5EinpHR+v6RocbLnRO7z5Rm/vjq7+/l3dAwPbBgbGNo7MzDTgvF21tGSH2Z6/WYP8cq/0gO/Jo1qcdHw+qndGtutRZ0AcOHBADwQCwVwm05DJ53ekc7lncrncG6lc7lvpTPY7yUz6u/Fs5rupXOY7iTRkNvPdTDbznUw2++uQ38xmM2/lcpmXkfeIZYltimHUNTQ0+NBx/sq83FiACHlJBiQDkoEnkQFstHmO5z2YFovFfHlVLdG8+Qo1KGqyRE0pQ2lLFnJ7FpPJIyNzc8c6h8deOX/9xqtnr3W8ce76jbc6+gfe65+YfHd6ceGFaDq7O5s1WgRRhUrEh1MPOONPNiBKfCBAEjTykgxIBh4pBmRjJAMPk4HldYar4E956qqq+vP5fIWRyzUms6mdsXjy+aWFpbdn5+b/5szMzN+amZ3+W7Nzs99dml94J5GIvZCOJfbmCrnWnKXWeMgTpiXib6jJNYUZlXgkGFge4/yBIZcaCgWtQqFSVZQmS4gtBSuL8Wu25wrW4ULB2p+1CjutvLlRMZT6ghIrV4LBQBU5Y1pFZ/jlgNwrgYgn+eJN95PcP9k3ycADZQATrDKON6Zzc3OVfZOTm4ZnZ9uX4vHn5uKJl2PZ/HNpsg9YmrpTeD2bVK+vFWhSfL5GxetpIre72XLrGw1d30ou1y7LpR/IC3EknTeeW4olX5yKRJ7pnpraNzg+vnF2drYSmxA/1wfIifiB3kVZmGRAMvCIMfBUNecnP/mJMjIy4v7ff3W6/H/4n/795n/57/7jof/hf/33r/13/8u/f+df/i9/+c2//PTce58OD787kCu8Me/1vxD1BXZnS0qajcqqskJZZbhQUhFOeAOVs4raPEa0uyeZebYjmTp2sm/0lb88dfWV/+b/+PDV//e/+vNX/se//ODgh5dvbD43PFy1/HeleXP/VHEtOysZkAxIBp42Bjo7bdf8vB3s65uoO3H69I5/+W/+5xf/5//9f3/7v/l3/+69f/Uf/sM3/9Vf/Ptv/4ePT77+y9Nnn708NLy7Z3pmY9/cfHPf7Bxj45WR0V2/PH/u2T//4MPX/vm/+1+/9c//p3/za//1v/j//Nr/61/9f9/85//8v3v2l788sRFnoTKcT+QHNZ62wfU19xdjThw/flwbtm3PeCxWNh2JNPZPTm6/PjZ2ZGJ6+sX5hYVXpxYjbyzEEm9EMrlXo/ncK9Fc5uVILvcq8PpMPPHm9NLCG4OTc6+OT0w/P9wzsP/awMAmnLsrAP7GjHTsf833+GFWLx2fD5NdWfYTxQBPtuiQltW0QDyTqc9ns1tzhnEwnS88k87ln8+ZZnvOsnZamr5RuD2NwuWuUz2eGqAajs9q4XbV2preaGlai6mqmy1F3WEI2luwrYPZXP7ZdC53NJ3Ntmcta0tGUeqyqhpCffypHTkJgwh5SQYkA5KBJ4GBF3/8Y4VKSjyGmamYjSxumZmbPTQ6Ofvy6NTs66OT02+Nzc2/MRGNvzZnmC/GdP1Q0uvdnAmX1JgVlSGrstJvllf4U4Fg6ZLuqlkQ2tY50zy4WCi8MJtKf2M+FntlJhp7ZXZx6ZW5RORQMpfeEo9larPJZGBkhOQh9UkYQLIPkgHJgGTgNgzwWaWqityKkglHU5GmaDy1azEef3F+KfLW7Ozc2+OTM28PT0y+OTg++WLf+OSB4bn5zePRWP1YLFYzFovXjCXiDcOLC5t6xif294yOPN83PPLG8Pj42+NT0+9OL869tpRMPpPIJDYlk8mK+fl5/gSo/Jrwbe6FVD9YBnhso0R127ZtbnN2NpRNp2vi6XRbKpvdm8vlnkll88dwJn85VzBezprWS1nTfAHn8mczpvlMxjSeTxcKL6VyuZeTcIJm87lvIPxCJp/HGdzYmhaiRlWDzrn7BNHXMKbRM3k9dAak4/OhUywreFIY4IkwThQwDaN2IZncBRzEZuJQIpPZlioUajKWFSoIoedVVTU1XVgut7A9XqEEAkL1B4Tw+oXt9pChaiIvFCUnFM1QNE9BqKVp025MGeaOSCL5bDSbP5zIFvZlclbLQjpdNk/kBYdyEgYJ8pIMSAYkA48rA7xpB9Sy2Vl3NBotGZyYrLtwvWvTZ5eubT9x7vL281c6Nnd29rReHR6uvzo7X96XTPsnhNDm/AElVVkprMYmYTe3CmppFfm6BpGurFKi4XBwzuOtGTXtLV2xxO6Lo5P7z3T37T9+5fr+0x3dey509u8YmpnaMD0/XzunT/ovEWlog3hcOZTtlgxIBp5wBmT37psBzO3qCJF7PDFcNjg12NQ7Orjlem/PnrOXr7SfPHuh/cSp83vPXb6+uat3qHpkej48k8x6ZtM5bS5viAVFFQtul5jVNDFpm+pYPOoamp8NdI+PlV/s6W44efnSxo8vXth+4uqVHdeHhjb1T801jMzGS4ciEf4PkPhvf8pzyn3fOZnxixjA2FYGBgZc8Xg8FDGM+mgyuWMuFjs8G42+NBuLf2M6EnmJ/zRQJJPdkzSNjRmy63KKUpaxKZy27ECiUAhHc9nyaD7XCGyKZjJ7ljLpQ4vJxPOLqfThmaXkzulUpGVyaamyJRoNoD38oliOaRDxJF3Kk9QZ2RfJwMNigP8jo4aBJd/E2ExNKp3bmM4bu/BGaXfeom2GojZaulZCLpfXdrk1SIXcbjg6faT4fKT6AgTHJ2mBAClenyCPx4FwexTF43UpHk+AdFeFIZSWjGHuwhuofdFUen88E98+Mz/fujQ7Wxm5ubHQbNsWD6uPslzJgGRAMiAZePAM8Lx93La1kZER95murvB4f3/12YtXW4bGxzePzc9uHV9capuIxprnkpn6iGFWzeetsmnTCk7b5J7T3GoiFBb5qhqsEBtI39hGrrbNpDS3kFFbp2TKyj1xr69kUdFqZ/KFlol0ZsNoNLZpdH5+89DM7LbuyfEdnaOjOy90dG0ZnZ6uaCbyoIdy7wcS5CUZkAxIBh4FBniNKOJ+2rOcV7s0NBQYunKl+vTp022/OHFi7/nrN/beGBzcMzI7t218MbppMpZomc/ma6K2KEm5/b5CSYWeL69SClU1ZNbWk1HfSLnaWpGpqFBSobCGtcUTdemBOdMqm0ina8biydbhxaUtnePjuz69cmnXL4//ctsHf/VXLefOnavs6OgIDRC5+GvI3J776YfMIxlYywCPJUCF3h0M1oQXMpn6XM7cnMkU9mey+cOZvHk0a1ntedveUxBii6EozZam1di6qxRn8QDO3F7b7fYYustnqFqwoCjlQG1BVVpw7t5qCoF8tC+dz+Lcnd49l0xuXUomm/omJirHYrHQBPZMqF+ev3EDnoRLbn6fhLso++AwgIlJrIWT8CV+LZenlG/c6Fc8ZnUyk9yRyObas3B8Fki0Km5PqTcY9IbKK4S/rEz4ysrIEyohPRAiVzBAmj9AwuMh1ecndyhMnpIS8pWWkb+0nILlFRSqrIKsFP6yUlXz+nwFUsoT6dym+aVkimhyAAAQAElEQVTFQ4tLkecXI5HnMqnUtoxp1izRzU9+0tP3I3ssGZAMSAYeSwZ4DUHDxc6FBa8aCJSlEonN0wsLh691dR3rG594fjqV2pnStQa9psbv27RJC+7ZJwKbtpCnppEKgRJKewNklVeT3tBMgU1bKbxtB5Xu3EXBLdvI07qRlOpayofKKOn2UVTzKFHd5Y5hNYmTFRhPxRsuj47uutzb+/z5zhvPj05Ntc1Ho2UjJL/yTvJHMiAZkAw8AgwU1wg0hZ07CscZiN/1xZ/k5w9IRCKzTfFktP1ix7VX/uqjD7/94anT3zjT0b1nKpurygbDurt5gwjt2ktlR56jquePUe2xl6n+lTep4fV3qP7VN6j+pVeo7oWXqObFb1Dly69RxUsvU/kLx6jk4CER2LlbUxoaQzGXu/Xy8Mizx89feOfi9Svf6e/re31uce5ANJVq1RcWynYcO+ZBw9V77QPyyEsysB4DCpSuqaVMRcJIbYimMu3xdPKFZCb9YqZQOJgneytpep3uDQTcoZDbV1KqektLhQ/ncX95OQUqKiiAs3a4upoYOKuTNxwWgO4Lh/zeULBCcbu2pMz8C5F06o35xch7qXj8xWQ+vy8Rz7QZM9Fq1O8DpPMTJHzF1wOvTnngJcoCJQNfMQNYXJXOzk4X/1HigYGB4NDQUGh+ft4/MTHhQdqX/fqFOj097YktpaoWU6mN6Vx+R94wd9qK2qLo7grN4/W5AyHNFyoR3lAJuYMhODl9jrOT3Fj7XS6ydBfZuk5440R48+SkqV4vqV4f6T4/uYJBzifc/oCuojzh0issopZcvrAjlczsTcWT2yPRZEtidLR8AYdn9En5iimW1UkGJAOSAcnA/THAn9JXxhcXg1PT07VweO68eqPraPf42MHJeHRnzutp1GuqS8Kb2vTSHduV8j17KdjSRq6KGsq7A5RSPJT3BskqqSCtqo60mnpSAaWyhkRZJZmBUsp7gpRx+ykXDAmzqlK16qpcdkOtO1MSKo3oon7eLmyazaa2xgqFOsO2Q7mFBR1dkesISJCXZEAyIBn4uhjgT0deunTJe+bMmZIPPvig6sqVK2XRaDSM9vD5hR0tjiOUCJp1LpwH+AMfanhpyTuxsFA+PrWwoW9w5OD0zNyB8cmZXdOR6IaFglltlVX4/G2b1RK8WCs7cIhKDh6hAKR37wFy79lPrl37Sd+2h1xbd5F72y7y7txHwX2HKHzgMJW2H6LSAwepdM8+Jbh1h0erbyyJ2dQ8sbC4c3ho+BDOXYeuX7ve3t3TuXViaKh+qq+P2y/XmHXu19OmKo5P/tYkwvzV8eKYvuO4Zp5gz2Nb4DzvXVhIly7GFlojieSuZCJ1IJM39plCbBea3iJcrkqXD07PYMjlDoZUdygo9ECQNL//5rcuIbVAgDSctV2hELnDYfKEQsITDiqeUFAHfLrXW2mp6sa8aexOZdNHEqnUs9FY4tlEInYgno1unVxYqIkTBdEup/2Q8npMGZAb38f0xslm32SAJ8auri7N4/F4MTmWQVsphKhJpVIVpaWlIWwgfNC5gHt++8hlI59LDYWC2Vy6OZlK7c7lCjsLtr1JcbsrdY/Pj8lWdfsDwhsMkQuTq+rxErlcZKoq/y1PKqgapEoFRaE8CiuQIEMIKgiFDOgsTSPhcjt5eSL2h0sUXzDocft8Ycum+nQmszmZSu+IpeNbMkS1WSFCJ06ckM8tuJSXZEAyIBl4DBhgx6dmF1LheGypqauvZ9/1nq5n+8dHd82kk82iqjwc3rLJVdO+T9Qe2EfVe/dQqLmFtFAZ5RUPJU2FUsJFOZeXCv4QFXxBynr8lHX7KKv7KKf6KK8hDY5Pu7RMeDa0Kr6d2xRv+x5F3dLiNqvLgimfuzymWFVZzS7LFAoBr65rRFiM6DH8kU2WDEgGJANPAAN8xggGg65sNluC80sDzitbc7ncBtM0axcWFljnQTd14E5OIl5fXOmlpVAsna6bmZ7e0j800j47v9g2P79UkrQVj11WroS3bhc1h45S7bMvUMXRZykIZ6a+Yw8VNmyhTMMGSlQ3UqKynhIV9ZSpaiKrYSO5N20n/7bdFNy5l8r2HaSqQ0eo+shRUbp7j2qGw57FZLKkv7evobere1tnV3f7cP/Q7snx8U1zU1OVMSJuuzyr4OY9rRePb/RdmZiYcIXDYe/IyIgf4xqHZHLGNKct2yC47sVjWxXCH4xn0nXZdG5nKpM5lEhl9ucLha1C02s1jzfk8Qd0bzik+EtKyRMKETs5Fa+HLF13zuIFBWdwVSMTcdvtQrqPPOEgeYIB8oaC5AuHhSsYcCm6HjKIalO5/KZkJnsokUl9I5lJvYTn83DKMNryiUQlWukBVEBejykDclJ6TG+cbPYKA8Ln8/GmwK2qarhQKNTHYrGtyWRyx9jY2K65ubnNw8PDTaOjo5VLS0tBTLJuwHGCQvKkulLQ6sCf//mf88Smjy4shNPRdG0mk92QzeW25G27yVa1Ct3r82p+n0ouXZhwXhbgzDQcZ6YgE2ETTk2TiCzUYKuCcHalAtkAETs9nXTY5FkHG0tRSeiYkDFZa26Porg8uuryBFWXqwoTcXMmk9uYzGSaY/F4xZZjx1xou4ri5fUUMyC7LhmQDDwWDGCGJ5FVPO6CogdymlaSUdXynNcftspKve6GBs3T3KhoDbVkVZRTNuCnvMdLhuYhU3OTpboJ+SgnNMoKlTIsFY3yqosMoJiWRlpWh204RHZ1FWlNjcLV3KR4m5tUf1ODJ9DUGHCXlZdldFEScRm+CZJfd38sRo9spGRAMvDEMYA9PK8Lajqd9uNsUjM0NLT56tWrB0+cOPHcX/zFX7z013/918+eOXNm/7Vr15pnZmbK4DRaObusJoM/+DE4OxscHZ2svX79xrahscmtQ+OTTXFSS9WaOt3XukEJb9lK3o1tpDY1U6GmltLlFRQPlVAMTqIEnD9xr49ibi/F3T5KMFx+Srr9lPAEKBUIU7akgrKl5ZQrryS7to7UhkahNDQrdlWNK+sLBiKmXTkyPds6NDG5sa9/cMPc7GyVK5PxT8s1ZvWteqrCPL55zGJ8huPxeD3GeRsc+9txJt+Gs3nb9PR0HfRhOEX5k82C7VcTtBxnB6kvkUhWpdLp1kw2uyWfL2zB2brBVvUy1evzqF6vpni8glwuYbt0suHctHAmN1WVLE3F2RuSwzhvF8/mNuI23v0aisDeSpCFsOLSFQ1l6V6vR/N6gsKlV1lCac4bha04e+/MZjLbM5lMy1wsxs5PH7ePsbrNMvx4MKA8Hs28Yytl4lPOQEtLi/B4PC5FUcJ4W9qItzO7MMm2Qx6BI3QP3p5uFkLUASWYeL2gSwOcsX+7ies73/mOgs2IRxhGmUVWA94utWWNwmbDtuswaYZ1n9elejwKT7AFbF+ylklZ26S8bTmf6LSEIEzOZCGNVEE2ajOcNMJEjDRVcWTetilvWVRAg0xMzAKTNum6UHSXwhOw7vXxJz8bcobRWsgbLQWDqmKTCe6DdHyCM3lJBiQDkoHHgAFFdbtV2+vVbV9Qt0NhXamsUPX6esXX2iT0hjoyy8oo5fXQEtaEpC0oJ1Sy4fwUugdrhU45UimDRSVrEeWwoOQRL8ABWoBdzlYpBX1SKJRxu8kIh0mprSZPQwMFsT6WtrVpFRs3ev2VVaU5U5SR4fL7ifibEPzSkFepx4BC2UTJgGRAMvDEMMDzrpbP54O5dLpucX5+2/j4+NGJsbFXR0dGvrm0sPB2Mpl8KZVKbUOPq0pLS3nfz2cXUTy3sIReE4VCOBpZapwYn9gzPT23dWRytirl8vp9W7cqpbt2i/Lde8jVuoHylVUU8wdoXnfTDM4bC0AETp+oolKMFEqoGiVVneJCo6it0iIOMEtCp5jLQxGsQxHITKiE7Kpa0ls2MhRRU+dK6Z7w5EK0bmJ2oWl0bLx1cSFSDSdRyEPEjivuJ7rwUC5Z6CPIAI/Ln/3sZwrO4T4hRDnGwgacxXdB324YBmM3zuUbMPYrkM7fylTQjVvGNccXFhbgP88EM1a+FrYb86bVZlhWK6lauepye3WPV9E8XhIuFzlncZTC53H+VqWhqNg3AXB+WhjnDoQgA/srgx2eGJVZ06KMYTrnb1vXSff7yBMMCl8orOpen4/4BbVpNefyxpZcobAjYxibyDRrljKZINqH2vBbXo8dA1/6xmEgO4P1buWjytDdtv8xsuMDDX+ykaGj3XcL/jThgwC/nbwdvqj82+X7nB7jyZNIJHyKogQDgUApZJ2JySmXyeyMxWIHErHYwVgkcggOz33z8/M7MBFviMVy9akUVSBvKRACNwHAB/CbJ6cOvIkKYmKuyhpGc9rIbi1YVnPeMqpIVXzk0lRTU4Slq2S7NTJ1hfIqEU+4/KlOw7bIAjDHkrCJbJN/CWRVSGDCtRSCc9SGvU2mKm7C0QuyhSBFxwTs9ZLweBXb7XZlhQhlDKsylS3U5XKFmvKgqyyRoCDayzwW7yv/3ZHbgccAg9PZnvvIfV0PnLYWXM9XibX1f9n4ev18nHRftv9Pcv7V9/Fh9/NunwF+xu4V/Gw+TeD56EnD2vvHY4Cdi54kkc8IhXxmqMSn1tR69PoG3d3SqmpNzcIor6R8uIQKwZDzSc8sNuw5ElSAI9O0bKwlRIgSlgYAu3UEBNYQQtDGL3MZhq1gXdEor7jI8gRICZWTVlZNemUdiXAlmd6QK2WJirlksiGRyTdFE4maSaISQttWrSVr+yDjtv0gOOCx8BBhy7JtyQGe48dpHDyI5+phlHE/HN7N3mD1/sSDeZfh9qqqT9O0kmw2UxWNRhqGR4Zbr1+9uvnylUs7r169smtgYGAHHKJb4ATC2SWGs0uqEnnDuNd+yJDpcpWmk8nKxaXF2sHhkbrJufmySCrtMnxexdPcQnpTE4mGesqXl1M6GKCUz0tpnFuyOHvksIYULJxDUBD8QTirENnWzXOIqSiUx0KTIpuWTJOSmkY5r4/yLi9Z3hD5qxrIX9tCWnUjFbwhLZIteOaWEiUjE/PViXS+Op+3qkQ0Woqi+aziR3t9U7bN56zbwQubtbid7Z30XNftwGe9Irhdq8FnwSKY39uhaLOe5PK4fG4f7015XBTHU3GsFuPryaLNneR6+b5OHffxFkxPT3tfeeWVQEVFRammabW4r5vh/NyHM/khnNePLi4uPr+wtPDMQmShvUC0KUOZ2iQl+UzOnAcwZvxAwNL1ykgi2wKnaVvOMjcVTKO2YNtBS1F0W9eEcLnJ1l2O09PAeC1gb3QTRCbGtom4hf2RBWkjbkMSxrSJMc/j3nI++anjLC6Ixzu5XKTB3+nBXoxcuigIUg1B3rxtlmfy+dZkOrsxVzAbRdbica0T4e0zfsnr8WKAt8/31WIMZMFAZi4Dbh9nAKyVnObgZ/D+w5bzsEOOweFHAdwWbqPg9nE7GQiz7isH170WaIvTqiXrLAAAEABJREFUtnuQaldXlwZ7fjB5cfVGo1E/Azp+u+KF9EYiEQ77WM+Azo+J6bbg9NUo2rIOjkKerBxgYgtCF2C5Gss6R8/h9bDafr0w3oCGinoOYzMQtiwr7Ha7S10uV4VCSr1t2hsK+fy2XDa7J53JHMhmc+3ZdPZAJpPbk80WtqZSsY2ZzEIj+s8ftcdmI1qBSbkUb1bDaBO3PZgjKs+ZZgPeLm3M5/PbTWE1GaZVgQnXS5qqwGEJx6ey7PhUycAmoqDAmUkWmYCNzQLKIhZoj+MAVRUFc64gWxE4oNqYbG0yFCJLVQjlETtELdxpBRsMze0mxe1WbN2tF0gJ5Gy7PGva9QWT6g3TrsH8XOpwHiU/6vEuLS3xvfRyGJyw9MDRy/fePTs760jW831OJBIB6EJzc3Ph1WAdczozMxPCwhUsAvbBycnJFXC994vV5dwuXKz3TpLbeDdAn8JA6EGDeVrNHYdZ96DrWS4vfDd9fdps1uE7PIOxezc88Ji+0/hamwb7wO3GK+uLzwPPifyMYW7xMfh5ZOD55Gf0TvDx8/mog+eULwvw4cxJGNue1WD9I49pchOA8eFeAU07/bnZ9nkP30Pcb2dd5XGxkE6H5nK5kpzQSvIeX0irrPHqdQ26p6VV0RsaRaGsnLKBEOX9fsq53JSF4zOPzTpvzE2cRrHPIoLEUgEtEZYPEgIqVGgtw4Q0saE3hEoFxUWmy0/CX0pquIK00iqyAiWU17x6JJ2tnFmMNC8uLW2ciySa0ouLVZNLS6U8bnm8ctuL95fDdwNU7aw1xXwPS95NWx5FGx4LwLrPPrjjtfoLwfdGIuLMqZKHe+MBY8yZi3hdelC423uAutcd28vPw8qele0e1LP7RfMP6nLm6PXqQ7t8wEqbV/fzTtzx/LkeeP5nYP8QBJyzT3HfgvNGCOeOkMvjCWuqWi7IrjQK+eql+bm6keGhpuGhwbbBgYHtY6OjO8ZHx3eMjo5ux7lu0/DwcGNfXx9/Nb58YmKiMhuJVEeSybpoLFE3MTldO7e4VBLP53XT51c8jY2kwelp1dRQriRM6YCP0l4XZV0a5fjMgnXEtLGWYH0BL4SjC9kWYX0RZGGRKWBNSSMtZhmUUhXKuT1YRzw49wTIW1ZHwZpm8tQ1kx0sU5KG0JdSudD0QrQqnsjULy1FG6LRZDX2xhVD00PlA5OTZYmJidI+AO0uXQs4d0vXYmKi73N2xXyTKG8tBgcHy6empsqGhobKGVijy8FXBQPhipGRkQrsDyvAZeXY2Fgl2laJOqtQZjXGjSMnJydrgGqUU7MekMbpt4DzA1VcHuopxxgqQziMex7kcUNEzpiCfmXMrx5bxfTVkscn4s5YhXTyr5bF/Fz+vaCYbz2J8u95rojFYo7PAHn9DI5rmhYSQpRi71Kpqmo99JtxTt8FB+a+dDp9KJvNPgMcwdn6YM7I7MA42YAzesNiYrFmJhutiGSzZbFsttzMW/XZXG5zwbI2G6bZBodlFeAnVdWE7iJy6QQHKM7POIPjfJ0XggoY0wYqNEgQ74swnImBYQ4tEjGmDSj4xbKtamRrGs7jsEV+W9NJ9XjJFQiQcLlwPlcEynEZNpVkC0ZTNp/fkDfNppxZKEdh7F9R0UfBQFxejwkDvJe+p6byDQY4n45Diw+ZAwA7o0rwkJcgzM4jfuDDmPA5zI6kwHe+8x0/Hnq25T9u68ckww+Jj8tgIJ8XE4YDhD2rUdQXJdK8nIeBMLfhc+Dy1wPsud4VYHJxwtw2BreT31RgUuC2rgATC09g3JcgHuxQESgvtBpF/VoJGyf/qnJWykaaE+Y6ue7V4PZwuxiwczjk8GqwvtgPDoP30Pbt20shGzD5tmGi5r9NsbNQKOxCfCd42w65A/dxBzjiyYixGwvCHizEq7EXcQeYpPYh3y3AAr6PgfL34d47aVgo9iO8H/eqHRy0o78HioDOCaOf+7HoHFgPRdvVcnFx0SkL5R2E/iDLpdjSwcVotD2dyx1A/ADq3Iu2bDdMo5UUqha8kRCizCgYtal0amMsHtu3tLjw/Oz0zOuTk+NvY7F7F+1+E31+FQv0S7MLC8/HkplDc0tLB+Zisf25TP5gKlN4Np3JHEzn8zuEotSqbpdX0VSNHZO2qpKJSdbEPGqtgo0w7gEuG85OgBhOlLB/QIycSdjJg6eInZ2mYqMsmyyUZ+FUa/EEjE2GiolX93gUl9er625vWGhas1DFzmwhdziajrdblrI7YUd2JZaWdmpE28ETMLNNCLE1lo5tIb++aS4abdN1vQXjpSVdKGyG3IkFmu/PQWwCjmKj8MzgYN8zw8MDR7A5OIIN1WHwcmgZB3HP2vv7+9vB0wEG8h6AzX2D868Gl7kaqLcddR6ADUsH0B1cg0NIZ12xnYdQhgOMv8NF4B4fwRjj/jjgONKOFIH40dsBG6Nn7oTe3t5n1uZl3e3yrLVdHS+2Z7VE+pEi0PfDxfBqCfuVvq4OF7koSuRf4eluw8h7kDleD3dbRtEOZTn3pihXt3V1eHXfVodhs3LPEF7pc3d39xHU4XDDY5fvNedbbYP0dfuOcb9Wz+PpFmAcOuMPHDjPAOa/dgb64TwLmHMdiXTneUCZ+3H/9+G52svzKp41PqzsQHw75uLtiDvgMKMYZ4n4Np6/MDdu/zLAPLjtXoD5fSsD9W9dDei2IH4LsGHdvFqHeXfzKmxC+HPA4a6NgXm7Df3byMC9aoNtG8rbuBqsZ+DAsnE1enp6NhYBjjfcD4r5i3J1GWMDY61jAwO3YmygdXCw26lrfHBwA2OG7VKwTY21FFKFlmQy35zM55vz0/nmRC7R0jPRs2FkMtoWjy+Ct8VtS3NzO+fnI3vGJmf2j49Nt2Nzvyuezm/SA+Fqb1mV111aoWkl5WT74fSEwzNpE6WxWec/xG+qGtma6qwJJlYNC4sHQ2B9gRlZ2LjzWmNjDbFVAVtBlgZg3eDNvIX8pqJRjhRKYvcfz5k0G4m5L17tqP/o+Mndv/zlBy8dP37ypb7OgaNTI3P7Ugu57blobkt6Ib25EEtvykdTbSmsHdHo/KaF2MLmhfQCEHOAtWUzIx2LbWaMDoxuxn3clEY+3NdNjPlYbFM0FW27iRQkykvdBI+BInhsrAcug8uEdMbY6nGH8MpYxTh1xu8Xjfmi3e3kemWutb1THes9s+jjdgbK3sZYfs6duQBxR/LcwJ/oKgLzhzNnrJXIuwN5Pgfodz5uWK8fUhf/3L29HSf3cr95HcJcumttHozXXfeK1WWszrtaXwxz2xHegXl2J4/l4vhmyWMe6c5ayPEi+FkpAuVvX+9542cSeVee/+Uw5tu4A54voHPCmD82rwe0aQvri3aQW4t1IbwN7d7ObeJ2I7wD2In2OByyBHYzsP7vwbq2B5LX+z3geg/0DliH+X5vJJLYu7AQ3Y844wD2Ju2MeCTCe6IjS/PzR/0+X3tpaXjLpk2ba3bv3OWprKrGdp7E9NSM7+qVq9X/53/8T/v/+//ff//qf/vf/rff/rf/9t/+2s9+9rNv/fKXv3zj3MWLL126evX5zt6BI309A+0zc/NbF6KxylQh7xO+gOIqLxfe6moSJSVU8Hkpo6uUwlEki/WEv5lmC15JANvEqmMTjh6QhHML3TykYIGxobHhKCJFIQMGWSxAOYQLcBBZKNOL8ht27KTKLVvJVd9IhtcfiOaytSOTk7s/OnHyhTMXzrxy/sr5V69dufby1StnvnH5ynkH5y5ffOni5csvXb547aWOCx3HOi5cPdZx+dqxaxcuH7t66eqLV68yLr146dKNFy9dPe/g8uULx27iMuTlly5cuPDSxYsXv8E4f/78y5cuXXq5s7PzG0XZ0dHxMmxeuXHjxivXr19/FeHXoHsNtm9cu3btjStXrrx57ty5tyHfYZw5c+Y96N9D/m8C31rGtyFXALtvFQG9E0aebzJQx7vQvYVzwKvYx7yAe34YY2IfxiyPHZzNFrfbtu2MLz5/4zy+owiMMR5njg32l9uQdwvS+FO+KxLnu62zs7PbGavy87m+CD7HM3Yj726Aw0UUbe4o0V62L9pwmMFlfQ7wCexhoB5Oc54DtHsvdPsMw9iDZ4y/zr4NfW6DI7QZ59A6RVEqEOcPGtUlE8kti4sLh2anp14bGhn49tDQyLvjU5OvL43PHFuYnXouGoscjaYSR6PJ5NFsPrszZxpNQleDms+nePx+wtmYnHM4xqXJwNi0VgHDFyMdYxmXYNiE0Uw3fzCGeUybAuMahgbS4OB09lu2qpDQdVKxJ9PdHtLYwaooOnwJ/H+I1GYzuU3pbIaduez7YV+VhkIV9IvhOEER5iqhltejyIByH43iPDoWGD8GNzvXqjDZ1yFcZ5pmPRaCBsTrFUXheB0e6LrFxcVaPBA1SOe3KtW6rle5XK4qPMBVbre7EoOkcnp6utLj8VQwkL9yNViHdlYWgYnByYd4FdqxLlCmUwfXUwR01bC/BazDw17NbcPDWb3cTm5rDbebgUWxFum1lmU5/eEw4PQP7axfjaK+KPG2w8nLPEDnhFlymVz2akDv1LtacntQL+ursSg77eR4EbB1OEXc4SGXy1WB+xrw2Yi8mFgW96DuAwgfQl2HUMZBTEjtOGzgIBY9BD74a+CHcd8Oo02HsfFwALsjwGGA5RHYOYDdUQbHUcaRIlDmEdajjKPI8wzSn0HYAccRPor6We+ko56jjGL+omQ7BucpAnHO5wB1PBuNR5+Nx+LPJBOJo6lk/Eg8meS270d52wuFPF4/Et6eirAilAB4KS/kC/X5fG4zuNmbTqeOplOpF1Kp9EvJZOqleDzxUjyVeDGVTj+fSMSfTfIkm8kcSWfTR9K59OF8rrArn8tvIBIVmq67VV1XSVWFjYnTUgQcluTAwjSHuRNmRP95drWdTQSSbqpsWnF+2tDYK5M0YcLlcmxIQTbKJZSvYPLV3G7CBKyhXnaO16M/WzOp9KFUInUkk0wdSSUzh9OZzKFMLncI/TuYyxXas/n0gVgicSCdSOxLpeJ7kvnMjmQmsz2yuLhncna6HQ6iI9h8Pgs8Nzw8+Pzg4ODzAwODzyP8HBbt5+HYfG5gYODZ/v7+Z3t6ehxA9yzS4CQdfAZp943BwUGnjKLkMhlcPoP1HGe5qu5nkPYM9E6bEH4WbXiWJbcRktvtoBhnHWy4H0X9c0h7jvUo53kGDgTPrQbqdLhgiY0LuBleAetWA2WDs4HPYbXN3YS5fm7LWiCv015uM4PtVgP1O33h/qwGbPk+OX1GmY7kdNbfC+BUZO4cnlHXLRLlOffhbsqDrdOGYltYcj7WrwXq4TpvAfcZ9rfoivnAEbfDKR/hFZtiOvJxu59DGtvdAowtvvec7oDzsD3ax+PKGW+wccLIz3EOM7crYU5HHmc8I/8ziPMYZWf6YYyfwzg4HYIj9iAD4YNwwh7Es3eQw9C1T0xMrADPIr+IYKgl63oAABAASURBVJt22N03uGyU1X43QFsOgN92BreH40WgzzxPHCjGJyYm9kN3S5zTWA+5n2URONjtQ3kOwMN+tMkJsywCNnuLYdS/D+3dezuAjz1FsA3K3nMv4DzF/EVZzI+27x4cGdwzPDa2e3h4GWPDuwcGhnePTkzvGuPwctoAwqOjQ7tGRkd2ocyd4yMjO0cGR3b2DQ7uHIB+eGh499DQ4N7J8ZF9U6NjB6anJtonx8cPTY1PHZ4cmzg8PTm9Z2p2YVOuYFXYuset+YKKBqen8PrJ0FyUtoiyRFRQFcQVODLVm98CIBvrxk04CwrHGbywqES2A0EWpKlCYu2wBPIrKhVIoSzKTRkWLSVS+sjIaCXGeFt3b2/74PAQvzQ4ND41dWB8emrv8OjYvsnJ8b3gZM/o+MjekbGxvePjk3vB2d7x0al9uF98L/cPj47uHx2egJzYPzo+vm9iYnTf+NDovtGR0X2TY5N7xyYn905NjuF+jjsYHxnZyxiBZIyOjvK9d8BxxtDQ0L4ikL4P92cfj50JjDu05wDLZRzg+OTk5AHYOGMX+ZyxinLWHfdszzZ3ApfFdixvZ8fpa+uArh3tXe+5dZ5n2K9ItN+xZfvVQJ2c3wHbo9+HkH4L0F+eOw6hvluAMvkl4GODqampdfuxtl8PKH4LV09KmV9wzw8jfQXT09PMwUq8mIYxx+OL16i7RjHvaglOi2XfMgahP4R7fWhycpLXO0dymLE8tp3xzvEieOwXwTrY8Vi55ZnmZxNtd5531OHMBWhPUe4v6liirAMMXrdWA/bOWsaS7VaBy23nuhmon9dvp1+okyXPl05/kecIuD3MEuUcYaC//KLdwcTEFPbYQ0dHx0ePYk4FJp9Bmc/AYcXyuemZmedmJ6efm5ycej4Si2Hfnt8a9Ptr6+rqPOFQyPkUGc46rsmJidK+/r6NXV2d+zBv817nJezNvtHZ3f2N7q6uY7xnGh4bOTI+ObFvMRrZlEily7Km5VEDAeEqKSVPRQVRMEh5t4uyWBdyZGFNsMiExPEDq42FBcTi0whADoh/LKhtgDVYSwh5TWTIC5tyOJ/kdY0sr4dcFeVUsXEDlbS2kru+nqyA35MxjIqZhfnNN7q7D/b19z/f09v7Uk93F7f7pV7Ivu7ul27qWN99rLOr86Wuru5jXehPV2/Pse4e6Do7j3V2dh3r7u15sbur20FPT/cL3d09L/b0QN/dfQx8HMO+60WW2Ie9CF4cHUsG9mPHGAi/BLuXEP4GA/bfAF5GnpeLEumvIP4K4q+CU8ZriLNcAcbQq7B7lfUoxwkj/gqHOR/CXOY3MOaOYTy8AP/Gs7FY7AjOtgeTyeTBeDzezoCuPZFIcJzP44c4DT6EgwxOx1na+TAP5H7YHihKpHO+drbn/CwZHAa4HMZh6Fgy+PzuxFEun5Gd8z6HizYIF9vA8jDqW7FBGud1yuAwA/k4fgRh7henO2GOI+0I2nEUYMnph9D3fTiz8odxmhVFqQT4w3Bh+IvKcF5tzKQz29KZ9KF0Mv1SOp1+KcV/0zadfAHn8eeSqdSzqUz6cDqT2Z/LFzYZplFNiurXXC5F93qF5naTjXFpYVzy2GRpkeCRTRzG8CVEiX8EIgoCvGWCIEIeW2B/RQLPQhGEfES2Cku8dNZcLtJRhwopVFUtmGYgbxQqC0ah2TSNWiIKAV6AP/nJ0BBmYCdG7ARlrFSJNHk9IgzgDt99S+Ak5JvowsAOYOBWK4rSmslktrOHH4P4ANAOHMjn8+0YxE4YdvuBfci71zTNvZB7YMNvA/bggSjK3dDvRll7kHd3Ectx1u1BXWzD0snHZQghOP9ehOHQSu9DnSvguhC/JW21DmXvY7AO2Ic6nbwcXga3ez/0B/BAt0PH/XP6Bl17Eaib+7mCor4oOS+HYefk5XIYqJvjB8AN18NvSPZBz/Xth+QwgznjNEeiP/sKhYJjgzLX2jGvu1HfLiyYeyHb4fDkt06vYsF9HYvyG3B+vg7n4xvAW0h7GxPpmwyE34TOAWzeZCD+BvRsy/lYx5LjXMbrsHHiRQnnsZOGOKe9hgX+NeheBV6DjsOORJjTX4f+dSwMnwPyvc5AOpfhhJHntWVb1r06NzuHchdenV+Yf21+HnJ+/iXYH4HdzkQy2YDxGACHLowPBdAAt4oJE2fFUjgxa8FjSyKR3BqNxtgp3L64uPRMZCnywlJk8ZXFSIT790Y0GnkhEY/tSmdSjXCaBhVFuFxut9B0XaiahvkXj47gxwHPj207B1OOCUykyjKELTCLIt2CsG7awBARGxbQI5mLsBHkrzTCjCzo2PEpVIVwZkWTbQRhZdtuyzTDGEfNeBN2IBaJH4tEo+9EE/F34/H4N2MA7rkjo/H4e9FI9N1oJPZ2NBF7A+mvLkYWX56YnHilr7f/1avXrr2GN5Ov4m3nK+fPX3gZeOXChQuvQr569uzZV/Hm87VTp069wUD89dOnT7/BgP5NBvRvFsF6hB3bu5HI/zrwxlqgHK7nFnDdq4H2vsZ2yMvt4/CriHN7Hcnh1YDdK4CTjraxfAXprHMA3SurgbSXV8dXh1HOy4CTjyVsnbLWSk5bDyjrVeCW+jj+2Weffa7tnB/lOvcC/f9cOqfBhvXMAYPDDk6dOuVws1rCnnWvQ+eA418ElM/l3nI/kMeJL6dx+hcCtk67kNeRaAO3hfM58VV6jjOnLB1wXtg7YZaM1fYcZ/7A0SsMtofkce0A4dcY0L++LF9DmOt2gLw8Fp0+Laez3S1AfU56UcJuJR1lcf43MC7fgN6RFy9efPPy5ctv3bhx4y1s5N/GpvttbIzfwWb5bWyM32aJ+NudnZ3vYLP89lqwDYNt1oL1dwPUwfWtQv876+VD+e8Uwe2ADbeJUWwXhx2wHacXAXsu08nPOqS/yzoG+uzk4TADaU5bWBbB+iJw0HDK4nIYq9vPcU5fDeR7t1jO3UiU5/C+WqIMvi9v9fX2vdU70PtWT28/ZN+b3QN9b3b1DUACvb1vdvX3v9HT3/tGz0D/G929fW/09vW90dfX93pvX//r/QNAb8/rXZ1dr3d1db/e2937Wl9X72v9PX2v9Xb3vN7nyO7Xejo7X+q8cu35zmvX9nZdv946MTISWpxfICNnkKbopGluEpAGFgIDa4EB56WBrbMJWAiTIog/nSPIwroBI2EhDig2WbBhxydLE3n5a4u8lmBJwjqDNYQUEtjg20IQ9hpKOrLknh0fD3Z0dVRc6+xovdbVuaerr/tw10DP8z19PTgg9r7S19f/Wm//wGt9fQOv9Q4Mvj4wOIy+Dr7e3z/goLdv4PXe3t43esFLX0//G709fW/gIPtmf3/fG/29/W/29/S+2c+ytw+y782+3h4HPT09bzJ6e3tZ8idjHPT19b3V39/voK+vzxl7Rdnb2+vcu+7u7neKYF1XVxePMceW4yiXx9DbnG8tOK0Itr0dkO9zZRbzFSVsuE5nPPf397P9LfWibEcHyXar4ehRDo+7IorPz2o7J4y+OnNHsRzk4/47umIaS+gd+6LdoyaX2+fcZ7TtLW7z4w7u09cJ8Hjbe762XTxeGWv1HL9TOeulcZ614LJh64xjpK1IPJ/v4j7zmGXJ8/V7sOM1wgHysW4FSOPnw0lDmKUTR5nvsi1j+XnjPE4adPzscZ1s79SznJfzFPWOTdGWJWwcHcpmyVyyLZfJ7eUw65xnDfZOGLYcZxuWrFsZyyjPGd/oryM5Dvs3O7u63uy80flmV3fPm1g73kRZDrCWvdGLNaSrp/s12Lzc09P7zNDw8Pa5+flaOH48ONupOBuTwHyOS+SyOTUSiXjgiA1hX1H76aefbj5x/Pi+jz/++Lkzp888e+3q9cN9AwPb5+YWGzK5gs9WXKoeLBF6MEyqz08EJ6VJWCts/AbIMtkrQ1hWSIGe7JvrCsexTDj1YpVx3rFhiUEcLeE1BCHTsigvLMppNhV8GtkhDymlAThAS8hXVUF6KKgauuoamZwoP3fpYsvJzz7b88GHHx795S9/9fwHv/rgxY8++vDF48dPHDt58sRLaP8xxIGPXvzwo4+OfQBAvvjBhx+8+PFHH73w8ccfvfDRhx89/9GHHz7/8YcfP/8h8PFHHz334YcfPfvRRw6e+fDDDzn8DOIOPvjgA9YdhZ7jLI8i7TDijEOQhxA/CLQjfADYD+xDvn2Qe4E9wG5gJ3S7AJYOfvWrX+385S9/ufMXv/jFzp///Oc7//qv/5qxC2EHSNuDPu07f/78Qdwn/mDJS3CO87mXz9lvRaPRt3Af38bZ+u3lMMff4jjO2nwm5zBLPpsX4cSR/jaD80GynVPOcpht3sL5lyWf4zndAeor6jnNqY91XCcDYaee5fBKG7lcpHFernclL+pge46z3glzXtbjjP42zu5v4SzO/XsDfqLX4Ph8ETiYz+cbcSbnD+/oQgiFf4Qg/ruggUI2X5lOJJtTsfjWZCyxD+dVOIyjLy4tRV6Mx2L7kb8lm8+XGZblEqqqqLqLFIxp0lSyFcKuiMjGEC2C6GZEQAoolSIsaBiIC86IBvA+ySK6WQbsqQihkKrp5HK5SXe5SFU1YVi2VigYjvOTHaDYT7HzNkgJ8hKtwEOzs27EdUAFnE+AQsrrEWIAw+buWgPHpIAlQ9c0zYfBWMGDGU4k/iTdTjibdgOOIxLScURC7oMdOxj3QrITcg9LBhw4jqMOkh2eu1kyUN4eOHDYcefYcxg6Lo8/Qr03k8nsRb0sna9ZL9exn+V6gP2+tXrUz21iR+d+lO0AdTtxpDnxoh75DzDQDseZy2GgHWB9UXK4iHaUsVrvhNEGRy6Xw29x2FnK8hagHVw/6xyJsoqSdY7zFTac13nzg3Y47UJ7uX7mwQHi3J+98Xh8DyZLdobuwNucHah/J8rcBexEXgb/hz87EGawE5u/Fr8iUde2ItCHbQzYbiuC48vgr5yxnuVW5NkM/ZZlOGHothQB/VY4cbfgXm5dDU5HmpMPYR5bxbxOGLpN2WzuZjibhcxuymUzG7PZbDNQA8dmGBOSC5Os89YUY1YRQqiAi8j2Yvn3I60ENuWovyqXy9flc7lG8NWaSmc2YeOxFW+atiG+IZPNoLxcGPYulKNpuiZUXSNFVQlTNwmBxwE7BFxEzi9B6/8jZxOBGdCxE44tdLDm3wxW8QTMkrhcRSGuAwsE6lOEih8S5C7kC6WZVLY+mU7yV0h3JBPJnfFEchfk7mQyCaT2JJIJfobwrCWB1N50KrWH07Eg7cTb5+3DQ0NbsQnbAmzCZnLTwEB/G8v+/r7N/f39jC3YnDlAfOvg4CCHt0JXxLZiGOnb7hXFvHeSKHMrsGUtkIfbsoLldG7zCmDD/SrGObwC9HkzsOl2QHkrtuuEmScHyN+2HpDHSb+NvFPZK2kol9tYBLe1GF6RKL/YP5bME8t1AT42rwbysv1XBvSHx5oD1H3bNi6nrfCA+Od7o0v0AAAQAElEQVTCKOuW/Ih/zgb5brHhOPq/0l8OF4G0lbHEunXGenHMOxL2zniHLT8DnwPSt6NNO3AI2tXV1bUbG2AHHR0dexDewzoG0ndDcpzBYQdwiBbt9rDNanB+Tr9XLOfbu6o+rvMWoMy9DLZhuRYow0kv6tGffbDlMlk6QNo+Bmz3I83RsYRuP8BpLB2wzWogff+q+IFieFnP8VsA/YH7BNe/UlbHjY52Lqejs6P9eueN9htdNw5c7+w8cP1Gx4HrnQBkR8eNAx03GB0HOjqQdr2jvQP5Ojo6Dl670XGQZSf0N9iu48Z+yL03btzYjTy7Oru6t3d3dW/t7u5p6+vqqe/v7S2fGB33LMwtUDqVIZM9lUIlTPLYfMO1KQClCCwXqiBCslCIiAErYuDwSQ5sshVA2NACOMTyoRn7Nbq5JiETyheqhvyKMMlW05m0e3F21j85PlbR09/f3Nndtfny9au7r3Zc33O1o2PftRvX96F/+8DB/o6OG/s6Oq7tu9HRsRfhvU7fOjr4Xu7FoZ51+zquI379xj70eQWdN5z4/hudnfs6AHDMeRzAbv9qgD+Oc16+N0XphIv5MI72IszYs0ayjsfhLeMZ9uvGkZfz3xVuVwbrb1cO0vg5Xq9u1t8ClLG7CPDhzBMsoeO5g3GLjvVrgfmB7R5ZcPvWtvlxjvP9RftX7tvXEUYbbnu/wffOItgO42kX2rhzDVjHZeyEzV0DZTj51pMoh8u7BbDbjbbsKgI2K+MfafyM3BKHbjWvxXSWDpDOzzo/u87zvhxn3UocdXCYdTzX8DzM8haAE45zmgPkccqHnqXTJpTtSOhYOv1CP9byyFzzWr8C5NvB6Orq3MHo7LyxHWVsx3y4rbOzk4G1oHtLVxfQ2bmps7NzI+wau7q6KrF3CMC5qcGJxP8bNuGMQjyPQyo422jYw7uXlpYCMzMz5TMz07WTkxPNY+NjzaOjw00jo2PVs4uLobxpu8jlUTR/gITXS5ZLJwNnCf5qO16VOeXhFwmsEwpjeVkRkM7FAQDXzSgCQggSChYhHED4fGJgpcmrNhV0hQyPRqbPTSLkJb00SGrQL2xdVyOJuHd8YqJkaGi4emhgqGF0eKR5bGS0eXRktGV0eLh5aHCoBeeQluHhodahkaHW4dGRluGRmxgZGW5h3dDwcMsI0keGR1qHER4egh5gOTw01DIEYL/WXATiTUDzMjjMaES6A5TRgLR6xBl1kIxa8F6L/VwNUI1wVRGI8z25BdA56chbhbIccBj6akj+u6u1Y2NjDbhHTQsLCxtw/t6Es/ZWnCf5bLwd0jlfQ8dhPmcWwfHtrF8+Wzvxoj3uv3MmR3rxnM7lbUPcKW/Zzokj7JTJaQyUV7Rx8hbj60nkdWw5DWGnnNUSeqfetZJtoHPO/mjrVoD/nMQm6PjDcfWIh/L5vAt7EwVjWjg/hI2Jbeu2aflt0wwXcvnKfC5Xl8/mmrPp7IZMOr0hizicnqWmZXptIVShqoKdnvxJT/Zdwo9JtiCMSCIem0TCkQKSkMCyCAVxBRAMTgdsgPhHCCKA45ZNZMEjKvDcqJpOmq6TqmowIAXtdxcMI2xZdkk+b5YqhuLPaBn+uruX0mkfJZPehM/nha/Fi/O2m4g0wOkzpLweEQaUe2wH2+uYiH0YxGUY1HUY0K0Y9FsQ5oeWHWnsWNuNB85xgiJtHwNxxwmKsOPELEro2aG5B/kdsB5lso7t9sHRxfnY678fNuwEdIB8B2DHzr47gu2K+ZalY496HAmdUw6XxUDccSQin+PALOpYMpDP0SP9IMC2/NXxFXB+BtIOQrK+aMOOz4MooxjnNMeG7VgP6dhwHcDadLblj44fRhrjCOyPIMzyMPIfRvww7gv/4WDuEzu9NmLirYPjsxwoSSaT/HdYSyFLka8U9iXIVwKOeVJygHAQZaxgOR6A7m7ghzOR4YNkeDFWGD7IIrxwJDpgHcK+1bAsi/9XPw8kwwtZjDthjhPZ/L/leS3b8hgFw4u6+C2pG+VpgIrycKA0CbZY420HGOeYzoQDRVEswBbCmSQVTGRqNptzZVIpDzYXvmQi4U+lkl7wo6PfKsoUpAhSNY2EqhGpy5sAlGaTQHNuQtgCMQVgKaC3HYiiBul0UwW9cGAjzXJAmLwFWTjh2kKQ4PpQj4Y6dUDF2y1ohWWZCrcLzkwP3qgFYtFoKLK0FMb9DUcjkVLI0ng0XhaPx8uBqlQyVQPHaEM8kWiYnZ6pHh4cLuvp7Q12d3d7sdlyAy4cylkyPD093V68sWZ44MDxMhD3rQM/dA5g478XFPN9gVyvTtZx21aAeottXNGhXNZ5WK4D1t8JbuT5qnGn9tzSL7RtbbyYd63+sY7zfV2nryt9KqYXJdv29PR4eVzjMOEtAuObx7mjZxu2XwvWAzy21oMzxpG+rkRZzthHegD1B1Bv8OrVq+GLFy+WnD17tvTUqVPln332Wdmnn37qAOFy1q1BBeIrOH36dAUDusrVWNat2CHtrsKcjwH7W8q7TbwKtl+IM2fOsE01bFejBnEHKLt2DeqQp3YVbokjH8dXox62d0ID0u8Hjcv5GnF/mhinz5xuPnP2TPPps2daTp0908ry9LmzLafPnGmBHjiN8OmWM2dOtwIbkGfjmTNn2s6cPbvx3NlzG8+du7Dx/LnzjFbEm06fOd2A+8z9rzp75kz5xQsXwpevXPbDQejt6+3Vx8fGFGyKKRKLUyqTI9MmIgVrigOFMPkT/7Ca1x1SFRKqICF4LTOxhPARFuA4QNCsABt227Kw9sGWd/CEfFhHVM1Fmtdni2DIFh68x8umlcjsrLurpyt06crl6lOnTzd/Bh4+O3u66dSZM80M8NB4sy/oz6lTDafOnK6/ibN1Z06fqTt95kwd+Kk7e/ZM/dnTZ3CvTuN+nG5AnyHPNICnBtg0It54+vSZRnC2Ak5DnO2Qj/M6qIOu7vTp07U8dlgCNUBxjPGYWwFs7mY8F22Kz0oxfjeymOcWifas9wyv1pWhbWuxOt0Jo5yyL0Ap0m8HJy/q4TnmkQb64LT1SZCPA9/FNoLvkvUAXfghYN26im1ZT6INa8dFOXRF8PPjPCfIu1quuzbCZmVeQBm3hDGnVK3G2nTOC1RCX3zOnfoQL0M+59lCuAQ2YYD7WeQvhPi6gH0Ic1wQ+YOnT5/yYz3wYw/gg70XYe/pU6fcmHNdCOufnTqlnjl9Wrlw4YK4cuUKwUFHkUiE0tks8ScsLczpvB4oOBMIIQhTOuFcomD/r83MzrpGR8dcQ8Mj2tTMnJLDgiE8PhJeH1m6i3JElEf+AuCcK5BfICywNiimRSrCOutQqONEUpCBwdUwEBVCoFSFhBDOSmMQUYGhEOWxLuU0ooILv/weUhgeN+FMRfF4jGZnZsT09IxYWlgCFpXFuQVlZmpGmRyfgH5KQfvFzOyMMj0zrcKZi/5MAdP67AwwO+2CAxHhGYZrdnbGNTszCx0wO6vP3hs0lFUE6pphKNApKEcwEBbLIMjPATY0NzdHi4uLAvdHRKNRBxxmHRydAukq1naGDie1C2kenLe9OLP50+l0IJvN+jnMQJzDPoR90K+WbMtpLAOwWwFsHX1RIh/bsM4Hu9XSz2kM2AaWwenF8C0SeVfqQNgpkyXyOe1iiTjX4WWJOPfJi/IdCT+Bh3Ucx9j0QLoBVyqV0jBOFXBACNtIg4+Tv5uCAYTxJEiQin2PrqhCJSEsw1QKuYKez+X1bDrjymezGpye/MKWDYl0lQj7IRP7HgNjl0sqjlse3zYJIgd088eGAGAOZz85KRwm/oGe0AYSCi6UC+mcxblcC/ssFKWoKmmaRhp/4EmBnRCqZcIJa9kB2xZhQzH8iqK48aB5cwXVFzNNP/wPjAD8Dz6MCTec4ng4UD0ycLUSXz8Dyv02QVVVHjY2fnjsFXCT8yjLmWchOZyHriCEMCAxd9sOkFbMR9AjWUBFmItt9oo7gOKWOBuhHm6ro+d0wLlQBiGtCE5fFzD+nB46zuc0AOU46dA57StK6FG803aWnGYhzUKbuN/cJxMJK4D9Sjrr2XY1oFu5oOfybOThdiBKzIkjYeToIJ32sXJ1mOMAp3G7Hd6QrsBJx2EkwYcmRA4PZQptTQIJII6EGBAFIgDLKPQxBuKcHl8Os90tQPkxBtI5jwPkYblSFseLQN0R2K4A8SUgArBcwoSyhHF0C5AWgc4Bh4uAbsVuWbeEVTgCAiNCUWO6rieBHMrkMcf3AE21kUymEAJzpI31384gnCShJFBeDLaMqIb8mqIwB0lbUBr3IwcY2HRYhlGw4VjFfeGiQLcA0EGblqXtRPDr5uVoHRsOFXEzjX8XNY6JUwZrCPcaQIeKxdk3DYgFjrCEQYI2WLxoYMxZ3B88c2betMycYRrZglHI4t5nDNNkpDE5J4G4aRhRyzKjRsGI5fO5BBaoVDaTSQMZLEzFK8M/WNAcgV9pwLmWdU74K/jlNAv13LVE+7K3A8p5Gq675gpkPCq2aMrnLwxGHpMOPp+aWWk77Jwwy9VAnhzGQh6brAI2WwU4/gvYnBqQDqBzZDGOt7IGoxi/F8n5uGyWDM4LaWKza2KzY2IDbGGjbGEDzbAhbcQdcPgOYPtHEU4f7qbd6KfT97XyDnm/qOwHnU4zMzOrMEszszcx7cgZHIYYswr0yszM7EocfUKY43MsVdxndX5unqFAKojjEDUnkI9wmLOnpqft6alpWpiaoujsNCVnZkUmEhG5ZIqy2RzlTJMMwoFSKCSESoIULARYE2wGrwZEUAKIK2zHOixvNgNbEBvAukH8AxPH1jHBqgEHKAcJZSp4Yafy17YCftJ8flu43WbeMOxoLCpm5+fVyelpdXoGB9DZWWWK5TJmIGemp8XszAzNMaYhAegJL9KI9U4YfZudniYcXgn2kDMOOA+n3yvA853u+b08HybqZqyXh/VfFQy0464xPT1tLMOEXA/F9NvJ9fJI3fS05ODBcXC7sXe3+lvuBZ6P1c/ies/rveruNIesTluv3FvatvwMWstybdq6/Z2dmTUwj3GaOTU1ZUxMTBiTk5MG1oMCyikij/AypgqwM7GXsAwLR8rinM7SgSBnfic4Gg1DYK9DsUgUDsUFJYY1BXFhwTlDuk4MS1PJUBUyVZVsRSVSNBJYY8gSRPy2zbBIQCoojy8bxyVn2YGpBSWbMQjmCg4iAgEGwQh+UzIRNxRBeUUhw6WS5dHJcutkuxxYQtcKiqZndc2V9Lg9ca/bG/W43RHvTSx5PJ6I2+OOur1egCXg8cTcANJiyBODjHs83rjHvQyPB/E7gvPcD6Iej+eOcLvdTrrX640y2J51qwHdoqZpC6qqzoLTGWAKmAS3E5ATkJMsl8HhFQghnDDbIOzYs52iKByehI7B5U1Dz5iBbpqBONfFmIW9I6Hn9NWYhe624Hx3A64L5Th1oK0r5SEv170S5zRgDphHHj5flVtArwAAEABJREFUZxDm87izLVEwfpDHVogsFWd0RSjwo4ucqippIZQMxloWMm/Z2MgIsgljTagKCYxrwpizFSgVZBYAKuCxiqFJDhAvXkgmgRpXSwx1smAANX4jRdyETYJ4bKNG6BXi+vgDTwr2T4LrtPlTn7ZmE2kWCR2dUdkQOzk1r+Q1IYQDVVW1YDCoYiyobW1tKBxW8npkGFDuoyWWy+UykC8LJBVFYSfWLG70FG46P5iT0E1wGDed49OIM/iBmEOYMY90nhwWUAbnXwH0ThjlORL2iwzEF5fBeTi8AFunDKQ75bFcC7aBboGBcHFSWkDbnDwskTaPshlO2xBnOQcd98t5mBGegd6ZRCB5suE492tdoC7HdpXk/jvgshgohyfHObSB63DqRHgOeZy2wIbbwPp52Do6SI6zDadxPicNeuZlwTTNBUwubDur6/oMJuIpTNIOMEFPIj4O/RgD93EUunHISdQ1VQTKKoZZvwLkmWSgjVMsGQhPIN8kS4ClA6Q5epbL4Hq/EGgL20wgzyTCE0VwHG2dZCDslI12TghFTLo0jfu56Pf7k263K492YD4SFsYWg8OO0xO8JLGd4AmYna7zLpd71uf1zni9HuR3z7rc7jmXri/qmhZTFDUFj3IB9qZhGLaBt6M8IfKEiUlv1eTKMdS06uJZTvCvZZ3AZMpYji7HoBE3NVzCf4aNCRmTL5IcHQ64lmWQaXEbCmiCXSDFzimqSGm6HsOEHBWKGlFUdYmEWBKqWIDkMcILIy+0o7ZpjdgWYNOEUJUZ8LOou1xRt+6Ku3RXHHzGNU2NKYqIqqoaRXoRkVXhou5xkuzYfhxwP5w+Dv26XRsx3rTVuJ2do8eYjAOx1cC4dNIwdvmlR8zlcrFNXFGUJBElTdNM4blNAym8Zf4c+AXAl0E2m03hoJHKZDIpDhfL4jDrk8lkCo7WFA4xjkwmk3jhnUolk0lHx/rbIH0b/Rflu1N6EmWuh7V51rN5GLoE2sO4U9mcvhbIds/X2jK4zhVdLB5PxuLxZHQZ8Vic05MrEvo4IxZPxoA4hx3EHJtELJ5MxBPJZAL3N8H3N5WO4x7HErF0JBbNLMUi2Xg0kstE8e4pGjOtWNyykynbzmapYBpUwILCB0ibFEzbKgkC+NR5c/InIgR4MVEEORt6wRro2OFpmUS8Q8cagYxEbCcUUiBhhiQLL8yIuGxSVFJ1F7k9XuEKBCwRCOZNXc8X8jkjkUzmFqPRbCQeS8fi8VQ0HktFY7FULB53EI8nUvFYPI2+phLQAUmEk/F4fBkxcBhDuAjoY3HHxrFDOL5iG4fdYwl0O74eHtf+fJ3tTmE8SMTjqzn4Ou/H11E39/3rqHe9OrktX4Q7rcufT0vEUwmsA8lk0lnzMXE45cdiPK8ykJ5IpHiPAKTjiUQmHovn8VwU8kbBhMfEVlXFxp7cmdYxuWMe53mfnB+jULDx9tdGuRSLRm288SXTKJDjDNLhhIRzyFIhHWhkazoRO2+ESgIeIhsOTxuOT8KJQnEWFj532GQLmyyF4CwFWJKNf0QCvwURjh5Qwt4GLGgNIK8qVEB9plsjU9fI0jVb8XtNTzicC5eWJSvKKqJVldXzNVVVs7WV1TN1tbXTDY0NM3V19dO1dbUzNTcxCznLcQe1tbCrc1BbWzezGsg/W1tb+0WYq62tfZBw6qupqZmtQj8qKytnKyoqZsvLyx25rJuGfhL60dLS0qFAINDncrl6sFftwj61E7IT8obb7WbZ5fF4OhF2JPRs04V4J/LcgO0N6Di8Gl1I64ZNN2QP0rnsXsR7Ee9FecUw19uH9D6U08/g8J2A/Gzfvyw5fFsUbVBvH8B5+iEHUP8A0gZRz6CiKIOol+Uw5LiqquxzSULmhRAWgC0JxrcQtioUQ9girwmR1RQt5dZcMZfuirogVUVNC0Up2EJYPLZJxfgrQhFkCVoBng4nzBLDkkggkf4zUAcRx21BNoxwkQOY2LC1kWYTIe1mOiGuKCopigaoiCo37Yn4sRG8VSPSiMjN2Qh9J7dwC49HAMjsIyFKUDCRIHJAj97P09ki5R67bcE+VygU4l6vl51o/LBdwaA/C5yC7lPcfAeIf4LwJ5An8UB8uozPYOMA+s+QfgrOKo5zXgewcyTSTyH8GSSnf+bz+Zwy8BB9Bv1KHQh/wkBZn+i6voJl3afI76RzHHWf5HgRy3HWneQwbFieQPgEwidgx2kcPo74cbThYwaHgY/vF2jr8SJQBodPIL4C6LjudbFsdxxtXKkfYW6f025wcBJtPAFeT5SUlBzHxHyiurraASblE4h/jEn5Q6R9GAqFPmIg/lE4HD4eDodPLOMk9Jz/BMvVQDrbHWcdJvaivSNZx4CNkw/yON56OODwcpqTl8OcvwiOM2B/kgH7k4xiGO3lMrldJ0Ph0CclpaUnS0pKPykJl35WWlZ2trS09CpsB7w+37QK54eqqgmM1biuaXNul3sMnPZ5fd6OUCh4ETiLuk5BfhYMhz4NhcOfhkvCn5aUlnxWUlJypqS09AJkdzgUngn5AwnkNRVFsQwcVOFQIRubBZ75UD45MyECAvMaA8HPXTwr2gJqngMdIIyLJ1/OzxOyQH5ywEXaZHEdAhrYCxtWNhnoU9rtcc2j7QPhkpJr6PPZsvLSU2XlZZ+ivZ+WlJachJ7v2/FgKHQ8FAwdDwYCzNsn4VDos7r62s82t7V9tmfXrs8OHjhw6siRw6ePHjl85siRI6ePHj16+siRZ6A7curw4cOnDh069Blw6uDBg5/dCbD59Ha4XT6U/9laoIxinVzvWjhtQp6nUvL9WQfOvYL+SZAYe0c+B9zv08vgPn4uHX0vpjsSY/gc7C8AF5F2CbiM8BXIKywxxq6sBsano+e0O4DLWBeo7zLKXklD2SthlLcSZj0D9V1mcPhuwfZfgEtIvyNQ16X1sDbfejZFXXt7+6U1uIj4ClDWxSIOHDhwcT3A/sIyivmK8QuwL+I8woyV+P79+8+vB9idW431bFgHm1vKQ9wpG225eLC9/cLBgwcgD1481H7wYvvBA+Cy/WL7ofaL0F+C7tKhg+3LOIg04ED7pYPAoYOwX+YFZV5CeQDnP3j50OEjVw4dOXrt4OHDHXsOHujbsnfPWPP2bXN1bRsS5U0N+WBlJQVCYXJ7vSRUFRM8JnvsrgQOpNji43BK+IHOWTxssuDctGDF64gtoBfYujF4zVi2gZZjN/Pht3NByeZYE8nn8VJTY5O1fdfu9L5DR6bajxwdaD9ypPPQ0cMdhw4funro0JGrBw8dvnLw4KEriF8+dOgQcNjB4UOHL3Ec9/hS+8GDl5gXJ9wOPpx4+yVweengwUPAcvgQpINDlw4fOsT57wiUd/l2QN13zHuT+/ZLq+RFhBmODuXifh50gHvljM/ldLYpYmU8Im1tuGizVq61Wxtfa39XcbQRPDrcOm1e3X60zenT/cov4nJtOuq+7X25z7Ri3x6mfNBt/jLl3U0/77v8tffrXuL3OYaKY/iWcYix8Lmxup5uuc5iGWvlLWUu267o7qVvd2uLNl46iDlsWX7uPqAczIE8F66P2+VrP9B++QDQfrD9MtaBlb3CSnkHD6KuQ5cPth+82n7gwI19+/cP7Nm7d6qhoSEaCAT4AxxYEQhzPyZ4+GJ0XbdwxsnXVNekW1paIlu2bJlr29QWaWppSVXUVBcC4ZCtwunpOC+xVrBTyFZUshSFLAJsANKGI0fAYSNsFYUrOM8QFc8iNtaLm4uITTZy2TZWHbxcc84jNiFJoASFFM6L8gSppHAdSMkaBuXNgpOjorI6vnnrtqlDBw/deO75584cPnjo+IH97R/s3bv3F3v37Pnlnj37frF37+5f7t2/75f79u391b4D+53w3v37fwXdr1i3H/r9+/b/at/e/R/s27cPYOngV1jXf3VTx/qbwJz5AfQfLoPDRRR1t0jYf3gnrCnnlrycxnkxPp0yluVHe/bs+Rj35ePm5uaP4CT9CGe0j3AvHb8BzuQfMXCeZN2HOLd/iPiHOK9znPExdOxnOIE8K4DNCdx3PtMfh/5jhD9miXOgc35H3JGw4zIchMNh53zPklG0vZ1kGwbKZV/AhxxeDdTxYRHQf1AMF2Wxbo4j7NSNsj7GuZTP+zhrhzrRN/7AEp/L+RuVBdO0chh3KVXVZj0uz5DP4+/CmfVyIBA8HwoGLuAMe8Xt9QxpqholoWRNjCwLGWyMTAGnJ2Fck8CAxUX4ccYu5OcujFvWraSzPQNKTuKjNopeeQaEEKQqCqnYlylCQRV4+IjI4ufAhiAqWLaVsWw7YVp2yu2mtNvtTiI9aapm0u1WHRRihUya0vwtaIOzA/J6RBhQ7rYdQggb4Ik4FwgEYniopzD59kJeqaurOwOcwhuWzzBpf7phw4ZP6uvrV8BxgPWfIs9njI0bN34GrMRZx4DOSS/as4Se7Rw0NjaulMt1oN6TwCfQn1wN1qEtJxkIn2xtbb0jUMeJ1UC9x1cDaceLgP5jlHv8duB0BtLZbjVumwe2a9NOQPc5NDU1fYx+foy+r6C1tZXrOI5+ngB/x9va2o5v27btY56EsSh/hIX2Y8iPMVF/hMXio127dn24Y8eOD2HzwaZNmz4EPtq8efNHW7du/Qh5P2ZA9zHK+ph1HC6C0zCxf8RAfpYfb9++3ZEcRzkfF8F5OMx61PcRA7Zs79hw+Qy2QR+cdoO344ivcI96PmbdamzZtOX4lq2bTmze2nZy85Ytn2xobT0Nri7hrVtPwOeb0HVXRBEiqijKIjYL/ClRvH3zd5aVlV7CGD3b1NSAMdZ0sqWl6URTc9OJ1uZWYMOJjS0t0LV82tLcerq2urqjqrx8AgtFzO/zGSjPNgoGmXB+YoIjzL2EJ4J4/nSkzSFyfjA3O5MoT6qMm0bIwiYALmR3UlAGLScLSEHODwqwAY6hXpRlY4tBBV1Tkx6Pd6aivLyntq7uUnNL66dtG5iDtuObNm38ePMW3MPNWz7csmnrh9u3bP1wM+5n68aNx7ds3PRJ+/79n778ymuf/I3v/s2T7//2b5/83d/93U/+wT/4B5/8w9//hyw//YM/+MOT/+Sf/OEnf/AHv//JP/7H//gE4w/+4A9O3AmwOf6P/tE/OvGPbgNOXy//H/7hH574/d///ZO/vwpFO+ThOk8ivhrr6VanrxtGu05+HeC2o95PHhQedHkPql0Ps5zlPjv37x/+w3/IXJ7k8cr4+3//738K3acYP44e7Tj59/7e3/vk937v9z77O3/n75z+7d/+7TM/+tGPzr7//vtnf/jDH579/ve/f241fuu3fuvc9773vXM/+MEP7oj18hbLQdnnluHUg7BTF+dhoOyzDLaHdOrjehlc91rAxrFflivt4nKXdavTnTDqOYPyuX+fA/KcKeJubNj2dnasB59nuL4i0K4z64HLAf98D24B8p2G/S1AmacZnAZ5ivE7vxQrKSoAABAASURBVPM7pxgcZiCPo0eZfG9XgLTPWLcarMP9X7FBmpO3WAbSOc51noLOaYvT3vd/+/SPfvCDMz96/wdnfvsHPzzz/g+B779/5n3gRz+A/OH7Z370wx+def/9H575IeI/hOQw2yF8+gff++GZ7/3m98/85m/+5lnc37O/+VvfO/e9H/4IeP/83/qt37z01rd/rePoK68O7Hz2yFTT3t2Rqo0bcqW11RQsLSGv10eKojqLg8DuiqGw85OXB15TIG3LIsvCjhtrAqJEAiuDAhDg2EByXiQKgFb9IIV4k4cayIcdelNDo7Vn777kN157bezdX/u1nu/+rd+88hu/9b2L3/vBD89/7wffP/f9H/zg3Pff/8FZDv8QYfQT4/uHZ3+E5+gH3/v+2R98/wdn3gdHP/whJPDD938ATn545gfv/+jM99/Hs/b+989+H7a4p2d/+P0fLgO6738ejk3RFvL999/nMXbLc8Q2t9NzGqM4PnF/+bnnMnCv3l8XfL+XyzsNeQuQn8fGA8XaOtaLc5tQt9P2ooTduu2/Gz1zUixnreS0pwHgFOP2/a8d3I6HyTePh/stn58bzrt2jNwpDvv7Hpfc1i8Cl3+7+pF2ltv8MIE6eN08y/eNgfZymNdjluti2ebWNMx3f/u3fhNrwW+e/R7mzfd/+AMei86eAeWe+wHi3/sB5tnvf+/s3/5bf/vCd/7Gd668+dZbPcdefHGsdcOGJTiPsji7mESO08UWQjjftIQjKVPf0BDbsmXrPM5zkzt3757fvHVLvLaxIRcqK7FUXcUKYOPMYJGNyd/GOmEJQSbKYVi8GgiNhKJDoxFZKB/rDWF9IbKJf5Cb2HlqE8pATss2nfJ4bVGQSyUVpQC2ghggFDKxNuUKBcoDsDarqqvj+/a3j//6d79z9Q//4B9/9uP/6r/68I//6Me//KM/+snP//RP//iv//SP//jnf/Inf/Jzlj/9kx///E/+7I9+/md/9ifL+DOk/enP/+xP/vTnf/zTP/7Ff/1nf/Zzxp/82X8Nu5v46U//5Bd/+qd/irL+9Od/9Ed/xOFf/OQnP/nlT3/601+sBmx+wenrAfWzLedZF8t50eY/crC6XC7vz/7sz7jeX0I6QP2/+qf/9J9+iD3qhz/84Q8/+vVf//WPX3311Y/xcvzjnTt3Hse528GePXs+3r1798d79+51HKUcP3To0HHIE9CdZCD9k9WAY/Uk0k9CdwL3nW2PI8z4GOU6QDqX+xH0H6E+R3IY9h/dDpzOKJbBYeTl9q7GSlnL6bfEWYe6P4R0gPzsX+A2sBP4BPwAn+Fs3gGn6JimaVGMsYxhGFnbNFMYaDGX7hkP+APdZWXlVyorKs/X19Sdqq2uPV1VVXnRH/APaJq+JARlLQsj0TIxVDFOoSCMbQxAFHfny3kOYIJcqG55lPOzAfCwd4BfGMKwIhJCkKKqpCiKA8KPjXSL92G2xUM9j19pJMYU1eJvmKVhkoRjNw4nNhy7fiCQhIM4VUu1WaQZQgibgbC8HgEGlPtoA7bYmA2JMsgb83g8S+l0emE1oF9wu93zRSDOf+NhPSwgbS3Ws1vRFctcI+cymcz8GszBZgWoZ24Z/PXyuwHb39bO5XLN3A6ox8mH9swWAdtZ4LZ57iUtm83OZFcB9Tnlcl0Ic7v5729M5fP5YcuyenO5XBceuhu2bXdpmtYLOYj7NsBSVdX+QqHAum7YduFhX41utKsbuluAfD2rgUmM8zu6oi3q4zw9iLO+F3X0rQby9yHNwXKYy+iFju05H+fvRtpKGGncNtZ126rdrVhKN6lqNzYIrOtB+7mMPlJoQHPpPR6P+4bX570UDATOeL3+Ux6v95SmKWfBwXngEtp4VVjWNctSrtm2ck3o+hXwcVEn5SzSLqPcXl3VZjRVywrLLhj5gm3B+WmbpjN7CsykCgkSggBBgm7+2AgUgX0FOeAk6FlwGucVyzOtQE5FYJKF5DChXOJJ1jDJNAzbKBRM0zT4b4/OC6IBtOuSooiz4OOUrdhnNUugP64LlmFdtgrWNVs1bhTsQo/LVvsV1T1keTwj6Nco+tenulwdum1f8rpcZ92adtrj8Z9yuTyn3G7tjMvlPQPJ/JxDHedx78/hGTp/O8DmAsbRbcHp6+UF907ZXP5aIA/Xx/XeAtidvVegHu7L/eBL5cF9OYtFEGPOuwL06+z9Ahx+rry15T9p8dUc4r6fwb08g8PAaXDBnJ6GDmPXc5r1DIxDjGPXp3gpx2/Kj8OWP5nOb8f5jfPHeIGxAhwe+E20g9X6tWFs1I6XlZV9vBZsh3qc/NjcHMdbfa7nY4RvAednW8bqOtcLw+b4enqUye1fF5zGdawHtI95uGtwWXcC6uBPHDjgtnJ8NVAff0K/+MmEk+D/FiDPybVA/k8wbj9hPYcZyPcpA1x8gjI/gY7jn2BDyd/4+Az32QFsPkPaLWAdpxf1yM/pn+L+fAqdAy4H9TlhpH+CPjv1hMrKToZKyk4GQoGToUDgZAkQDgbRn/CJcBAIB0+EGaUII+4HOB7wBU6yRJmwDeIeln0cDIc/CoUCH4ZKSj4sLS/9sLq+7vjGLRtOtW3Zcm3rtq1DTS3N0erqKgt5bJeO1QbzvcB8r1g2iSJsIkUQVgTCDwL47awL0AgsIKpQSSOAD59YYNhhyruym2uKTTAhLkCgXGEYZOVyZGVzlsAirGtKtKQ0NIqDxfXqqupTlWWlJ0pKQh8CH5WGgx+VhEo+LgmFPg6XlHwUDoY/ZoSCgeMljj7A/TwRZC6WESxlnoInwqXh4+DuBHi9K4RCoRNrgft0s3yH+5vlrrVZG8dYOYH7erKYNxwOc7m3jDfYnGTgWXb0sHHuO9q6IjF+eKzdN1Dmp2uBOp0xjLY5Y249iTxOG1bbsg62nPdzQP+dPtxOopzbpiMN4ziMMXv34DyPG/DMHwd/nxtLX7WO2/EwucM4OYkxzPebx/w9odiu242j9fTLdXF9nwPKc56xomTb9XCne4D+3PaeIY0/8XZXcwvqvWs7tIfHigOuA+131naWKIf1zvoOu3Ul27Dt54D5MhQIHcdc+XEwEP4YfGJdCH0EO/5U3sehcOgjRgnWlMrqitPhkvBVfyg4pKravCIEn6/zmPYNrGlZ5I1XVFTMV1dXjzY2NnS1NDdf2NS26bPNmzZda2vbOFRXVxstCYfzmmJbViFDhVySzELOcVjiDEVYVsjCOmFhvbBVhfiToLaiE8EJatsazjMKIIj4dI+1xwkoCDggIoE1hfADlcDioqIc1VZJQZlUgDMqVyAjmyczb9hkWIbP64uUl5SOezy+7oDPf00T4rphq52WpfSoqhtQ+WvaLLutgtVdoMKtgI4A1W11kao6gC+qqwh0sgtLmQPLsjpxvunEnvDGWsCmE+k31gPS2L4DedYFp6/OBzu2XwHSO4EbqPsGS9hyXd24X/2maY7gPD4J3eyyb2QRkn0lRSzCbhH7WfaVLEQiEZbzsGG5wGlFsA2nozz2qczFYrE5tIXP/NPsB0B4GpjCOX+KJTDJQNokA3fN+duh60lOXw3Otw6csrl8BtK5HqdsnGkmgPFljCF9HH0ex5hzAP0Eyp8CZgzDmAXY3zOLPTu3cdDn9d7weFzng37/CZ/LexJ9/lRVxVm323vR4/Zcx/gc0lR1QREixYPZNi3bMg0Cv4SRToTx6ACdK14Yno6qmMSSh6kDGBXTESTn7M6BInAOF0KQ4LiNMc9/4o4BhytUthAir6pKQlGVmLDsuOZ2s9OT/6+vHNIZWUh+bhlwFBDn4SZALa9HhQHlzg35fCpuPN9I/ruJOYTTQAKbydhqQBf7qlFaWhpdC7SB/+Od+0UE+b8UsMBFiviyZa3OHw6Hl1ajmMZ1Icz95XYv4jAwg4PlRE1NzSjSRjGpjOGOTkA3BTnNEphA2jjKGwNGgZFlcNjJg7gTXpZs94XgMpfB5d8Lim25XR032+IOO+nlweCoqqqjWHhGgCGs23D2qT0ut/tGMBi+GgiFrpSWlV8qqyi7jLdOV8vLy2/U1tbi7VJZP8ID2EwMVlQEB8vLg4NlgcBARTjcW1oa7FQVpVt3ueBk1KYxeScwyebNQsGyTNMmTIQKJkV+eMA3KZgmFRC6+nImWcyeNoA2YfZbTkXcCfFUCIhlqEKQwiAiLhuTKrGD1SwYEIaJBSNDZC3AZNTncXV6vK4boZC3A/ek019a2hMIBHrxDPY5fQpWDFeFq/ieT9aXlU1X+HyzGAuzLTU1E1s3bBjedeBA75729q59hw7d2Ldv3w28bbyxf//hTrwV7Dpw4EhXe3t7N+PgwYM9XzW43gcFvGnt+rpwk8sD4PMmDh8+3Hm/2L9/f+fTBuaqyCGHGcwBj9UiOM76Ip577rnrzz///NWXX3756htvvHH59ddfv/zOO+9c+jJ48803L6/Fu+++e+ldAPpLDK7n7bffvrwWbHMvWJu/GH/vvfcuv7cO0K8r3/rWty4/CKCdV5ZxGXJdfPvb377MQFuurAe09+o3v/nN2wLlXluDqyjvKsq6thYo6zrKusaAzfX1gLI6VqNoA16uAx3Iy2Vc57JQ/nUGbJw2IM1pJ3Rc/9X33nrLwbff/faVW/Guw8ub77575SbevPLmt9+88i7w1ntvof3vwv7dK38D9+FvfOtvYLx9C/fq1zA+vn3xW++8c+HX33nn/IuvvHjx2Reev7y3vb1rx84dIw2NDdGKinIj4PPaLhxCFcsiYVjOvK/ghMpzv8D6IrAW3HpBYxNWGwFbflGmkIoDqIJFRmDB4TyEdBgQ1gnAJsEv6djpmUpRIRG3M4lEIZ9Kpzy6e76isnxk34EDN1567qUrb7756sVfe/v1i++++ybaznj30ntvv70K711Cfy5/651vXf42uADvy3ws8/Ltm/Id8HC34xH3CHy9cwVyBbgf4O+9W7A6/XZh1OncJ27XengL97eI9957z7nnGAM8vpxxgPCXldcwztZFsb4vkNfQPh6bV9H+L4XbcbSsv4p2XnkaAB7Xnce+Sv1XwTPG1crzs3yPH1r8Ts8Zxu/V1UC7nOcM8srdAvfmjs8x6n8g693tygF/PCetAO2+dDdYm4/j3/rWO5d/7dfeu/Rr772HMt6+hLGwAi6TbRh7D2y7tmnrpi6Xxz2Cjf68YRb4P5nNCThZ3G5XBufaCM4sM/X19SNNLU29mzZvur5z587LR48evbBn797Otk2bRmuqq5fCAX9WtQ3LyqdtI5MiK58lBQ4bXhcECSwNAn5NOD3h3CEFJxahEuH1GRF0ACJEWHccOAcTm4hNFEhO5DSLUKYg1VJIA1S4dnjtIjg+zXSWrEzeonzB8OieREVZxSxeDI60tDQM1jY3DzU3N4+0tbWNNzQ0TDDQn3HGxo0bxzbWrQF0dQzo6+rqxtZiw4YNo6uB9NH10NraOnIngNeR22FtvrXlF9M5P4e5PdzkbSuoAAAQAElEQVSXysrKKTioZ2G/gDNwBOeyGM5l8bXA/Y0XwTYIO34UyBV9MczpGAdRxKNcJiSf8SM4/y0h7ADO8UWEV4D4AgM6nBvFuuD01YDtSv7VYdgsFlHUI766zHno5/FyYI6Bl4hzOHPOp1KpBThDF3A2n8vn87OwmVIUhf9fkQGXx9Pt9fmvh4LhS9WVdefr6msuNVZWXq1rasLZ1tfrD5Xg/K3y/0sRESQyGJKWbVtwfJpkY88ET74zXgURRjewPEwJPxx0gERsjQhDlcxiGNLJADsniF+CAaVYARKxF+N6bN5DWbYtiIsQOVXTYjirxxXVTniJsrBkx6cDIURhGfwpTxNhbgZM5PUoMaA8So2RbXmwDPBDdzdArfxwYknDukiPDbDkkgM4BfN4C5VEX/lt2XAgELhSUlJysbS89AIcuzeEJgbDWngKb4kic3NzKfSX38bw391w8iNelDx5cRp2DEoUD8eUIGVaFWLesqyUbRqmjTdOfDBVbNvZE6iYKBXMiALbCtjzi1Eq/vxnUvHmCOk8czppnIC4syFBOTe3HcvlwcjZZ9gWWUaBzELeJvg9ybJ54o+igkVb0RZJDSZQFreV27xeX4p9smBXRFHH9gzOK0EkOXgyOODnIYfxjpcExOC3sfy8P2hwuY8KuJ8PEryRu1/cazu+qB6+l/eLtWWvbtvqtNX6Bx1OzxIlFbd7Sdfc075gYKqkvGTKH/BH/G5X1mXbppYvkIBjUjHypGLOV7AuYHOPIewsEkSCFxfAOZhCYhcvMJszFEiF1wsSTiqvPwpOB3ymVbCMK3w4yOfISiYpH4lSfGaWxnr77IGubmVscNA7MTamxxaXzMV4KjdHxM/I2jH9oPlYr7y1dX6Z+Hrlf5Fu9VhYP3zzcPNFaV9Uzxelf5l+30tevs8SN8f7k8TDvYyBL2v7RWN5bfoXPTur09fmfdLj2YWFucL09IzS1dXluXL1amB+ft5VMAwLZ5d0ZVXV/O7dOweee+65q8eOHTvzzJFnzuzasev8pk2bOmpqagZKw+FRfyAw7fW4FnUFa002XbBTSdtKJ0iB41PHGuDC+qBjUVAErxB8Ulk+5GGJwXJCdnGNsbG+QEdYh4h/+GCjKiSQVwiksY7TAD67KHAMaaZNbsMmNYutVyJJlEjYFEtaai5X0BQlLxQ1j3duBrJaQmBxQkBeTwUDPJJM/FhwfppwfCYURZnxeDwDcIxexfn8TEmo5Ew4FD7n83l6dIOmMra9SNEon2szsM+qpp3BcTtNtp1C3rymqKYqFLzqJeKx5+yBUIvCsKDjs/QyhEMxzt0YcvxnGywo2PnJsjjMoSIFv1TYqnhGFEiFbByxAYxt2zTJNEyyTBROtqUIUVBVNalp2oKi6zHTtnMxImdsI6stxzdYeEwuvtePSVNlMx8WA/zAPqbgGcnEm6QC2p/CpLQAB+g4JtUevI3qwcagF2/fRurr62f8Vf5oRUVFGm8c87DltzEWJMOZsJbDXB5PZAXDthMq0TTW/ElN1Saw0EfIMPNkGKZdMEjBZOhMuMWJFlLgBmFyxNRpw09pke0ooHQmXyIbQQaroSIYYZK1SMFGQkV+jQEbBZI/qWOhFWahYFqGkReWlVIVZQnJEcUlYlqeMmgzv1HiPqwHG+nroWjLeSWEkBzcJQcYT48DV/xsM3hOkMBmDfftq+KBeX8c8JXwgbk6Xw2nmZrNJgNllQvBoH8h5PMtYK6Pi3whY6czOKSmLDWTIRUvuTQsCuy4FJDEqwU23ywIm3IHtrNyIAkSYcEgwvpBRQsEbGQxsaG3yYXdnZLPkR2LE07Xdnxq2l6cmLAXJ6fsVCQqcrGknTczRiIfKbQR8brI+Eq4+QrHpOzPVzsHSL4l33IM3MUYoJtOE6OnZ8Kem4soS0tLytz8gmoZVs7r9UTKy8qnGhoahrZs2dp58ODBKy+++OLFl1566QrCnXv37h1E2mQwHJ6CI2nK7/fPenR1icxCjvIZ004nbSWXtXWsK27LJJdNpAICqwPqdX5bgojheJIQxpzsrCO0/JuWf3hFsXFGge8HGotY4jxCKs5Aat4gkc6SSKawziRIpNKmksvnNYuybkXJ2gWj4Pc7ziHUjuzyeioYwFiyARxdDQwYwhE9H4XzcsLtdvdgrF4vKyu7XFZRdq0sXNbtUYITPpGN4NyepIaGLAgqhMPhvB5yZzHWMqoqknB6ZpDfwLizCM5IglNSsSxSsEdiqDgz87lZwcjGUEYRuBCwGdgHOc5PpFnCJpMl7AlAEvZKRMW8joSez+Y2xrdtGmRbcHGalqnYIqvYFMcZf15V1KjL7c4WyBnbFvpqk/x5bBjg+/7YNPYRaahsxqPFgA3nJr+J4b+BuQjH5xQmoVHbtscxyc5gko2cOHEijSZjjsI6f/NUiegdL7PC70+SyzXjdblGPC7XgCbUWVVQkvAqysrnMXuapGDiFZgciYGNgSKIMEmTjbBpm0SYZG/OqgJh7Bcw4SJ0c1uByVXATmAC5zJUTOAapk4NqVyuXTCxhylYRj5nWJaZIbLimGyXNNKidl5LlZRQnuSPZEAyIBmQDDySDGAdwoxOFpWV5QJeShCJOA6E8UwkkkzNL2Qys3N5Y37JUFMp21XIk0tYpGEREDqvEjZZWF9srBNYNjD9ExF28UIoJIRKCgn8o5tALbzUwABrj4l8BVIVi/xujXScg61IhDJweibGJ83sYsQ0kxlDt0TOpap5t2kaXsM5nJD8kQxIBiQDkoGvlAGhaRqOAVkBp4rlcunZ0vLy+campqFtO7Z17tmz5/KGDRsv1tbWXoIz6CrONz1YV/jPes0M53JLmq7P+j2eqdJQaNzn88ziDJIRZsGgTMpSMilbz2ZtVy5PbqhUOEAF1hOB7mEpIQuBIrCgkKISCRUri0AC1hTCmYRh44xiYX0inGn4+CQIvizbIGEV8FovQ2Y0StZilGgxZotMwVBIyeAckwq4PEmvy50jgq8Jv56QS3bjHhjAuDV9Pl8WmPd4PCOBQKAT4esYx52qqg4Kt5hMUSoKh6czTgQGGANVYPdDBVUoGV3R4qoQaYypnFUwLCOXI7tQIDw0pGGMMhRIx/kJKZwxbmNvBPDGCGDHpwlpEo7ugIWzt40a2FGqIi6QzykDFSucH+kCIAuWpmlZlpkH4N23lhRB0xjSEf6aewURv+i3kU1ejxEDymPUVtlUycB6DPCkY5SWlvLkmtB1PYoJNYq3oThoUgYZ8nhLypOTtTyhQnX7a9nGDoVC2fJgcFFT3RO6pvUpihhTSczjbVMK768MYZgWQBomTV0IYmjYLwhnU2DhDGqRwETLE6uADYMfNo7zROvkQzM4nwv5XQirmHyF8x9R5MnMZuxCJmMUcrkMWWZEEcqcJsQsHKtLpBe4XwayyEsyIBmQDEgGHlEGBBaBNiITm+SCyGbzRi6Vi05PZxZGR1KRoeF0amI8R9GIqWbTtmLkSMGBUhUmKVhHVAY256ppOeuMyusIwtiMo7c2CY7DRuBcqeBQqiPsxhrkxc7cg7XHjbJEKkGFhXk7PzNtmLMzOS2dTbnJjvlc2nww6It43e5MrddbQIHykgzcAwPSVDIgGXhADJhEejZYEl4qKyubqK+v629r23Rt06bNl9raNl+G86gH55mRioqKWTiMIlu2bEkhnh367LMczg4xv9c7W1ZSMuF1e6ZdqhpXLTMn0ilDxBO2GouTN5OloGlQwLbIhzVD4zUFUtWIHG8rwvyCjYEgCSHI+WcjHWcSdgSpWE80rC8MF16qubHmaIUsiVSSrEgUjs+ITUsRS0lnMrplx11CjQQ8vpjLrWaJYExcMkLyetoYMOHYZ6dmFA7PWbfbzZ/6nIIncWFpaYn/pmmqpaUlJ4RYez63LGxddFVLuDR9QSOxKCwraubyWTObM6lg2Aoc8jrGqI7RyhLvjEmF01LFOOX9k8CQYziEC/xWbkJAKkKQCuBlA2E438znlEVOWBgm8QecjFwOT1MubxtGEnnmFUVMC1VM6UQRIsoDeHbxW16PFQMYAo9Ve2VjJQO3MCCEsAGefPKVlZWp6urqNG8KYHTXzk7Y3nKhPEyBlPf7/TG/2zfp0Xy9mHiHVZum8ZYpYRuFgp3PW5h4bV0QufGW1KNppBKyOW9VLRKYgBXEGYQNB8dV2KqoSYPehbBbEeRRVfIoKrkwG/OGxM7nyMRb2nw6Y+VTmXw+k0mRac1rmGzdujbl11yLKpyyRM5mAkJekgHJwNfGgKxYMvAFDJxAOhYoO5tIWtnFJWtueDg33deXnu/pSiWGBzN2ZMlQ+KuJ+QypRh4bbxMv0ixiR6aGA6uGNYVfjOlYUwTiwjJwjESJWAIEb/Lh9NQQdmFd8WFHF9JV8iPsymfh4oxSbm6GzOmpgpidS3uMQjyAg0RlODTRWFk/Fw4EUovV1fzVVBvNlJdkQDIgGZAMfHUM2HV1dYXy8vJES8vGme3bd/Y/99wL1995570LL7308oWjR49eOXDgwGBNTc0cHETJtra2PM4njpOoq6vL9nq9yWA4PFdRUToR8LqmvLoadVt2hlJwfMYSlliKki+ToRI4iUpwDmHnpxthHWGXRqTiUGNh7bCwhvBXe4nXGJsIdThgp6cmiFyaQrqwyQU7H7xFPmGShvWKknGyIhHbWlqyaGHJVFPptG6aEbewF8tLAhGP4peOT3p6fzCODD6P7927N37lypWl1tbWBcSjQHb79u287+A/n2Wvw5AVDFLerelxn9c3jSE3a+eNBSuXS5nZgmHlC3B8WhiTAmfnm9BRCP+5OP4AkQrnvoK9kcA+CC4CwoGcBMa6UIngvCScp0kTwnF6KqaNPZdNOmx1gg4vl3HGJzg97UImbRq5bBb1xTRFmdI0fUIR2pTicknHJz2+P8rj23TZ8keJga+7LQKz21p8yTaZyF/wepWYS6Fpr0sfCHg9nR6XNgLH5Xw+k85kknEzm0jYhXSKKJ8nfkvEEy47Q11wasIOzlBMzijICWOzofDB1TCIpYINiIo3S6JQIDubIzObsc102rZy2QIZhbSwjQVNKGMe3d3vc7kHMOlOKrodrSUqoEgLkJdkQDIgGZAMPMIMzMNNidOfFVC1lEvTFkrc7vESXRvSM5kpOxpZLMzPxfPzs+nc0lzeysRNl5UjHw6YAWzE/VgzfJZJXkgP4LIMbNINEjisYn3Axr1AOnQes0BeI0fuLJyniTjpyQS5U0kqUyhTH/IvNNVUjbY01vVuaKzvaqqv7SsPV0xVlfiiSmlpbjuhsEeYP9k0yYBkQDLwpDEgBDyJRHYBP263Ownn5jycoGP19fWjcAyNNTU1TSG+4PF4EpWVlTn0/xYn0Y9//GObv+nm8ftjoWDJTFm4ZLS+pnawpqJiotznT7gyuVxudMI2J6dtbXaOfLEohTJJ8mWT5Cmk4cTM4XySJyEKJBSTbMUiG0uBDYcRISSw1KGZ7gAAEABJREFU3hDOKIpRIK2QJx0v0txwdvoAdzpO5tw0JUaHrPmuLjM7M5PxCCVa7g9MN1ZVjZaVhKZCocCC3+9Ko90GIK8nmIE7dU1gnAPWd7/7XR6/DAtx/sCSfYd8fL4t+F3eqNvtGtc1ddClq72qUMYVuNmpUMjY+byJs7Ot4DytYZxqcHbqcNwzig5QBU5MgTSBPRSPZZYOWOfAIBVpOhrCeRSEUTZZ2TzO4fmClcunbcOYh+N1VFeVPo+uDuoudcqt6zFkMYE79QHJ8noUGZCOz0fxrsg2fe0MLE/MRjAYTPp82mxlaWV/ZWlJR9DtHcRLo9l8KpVKx2JGOha188mUbWazJLA5UDH5ugQRf5qTPwHK0BB3HJ9IU3myxUZCYLIWjiwQO02NdJoKqbRdSKVMK5/LCdNI6kLMuBVlOOTz9FaWlPWXVpRM1pSUREEOf5pVTrggQl6SAcmAZOBRZuA7RJbzdXcFh1uPf3ZjefnIhvKKvqBljauJxJwxNxvJzkymMouzWTsZNd1WHo5Pg4I4gPrhAPXBscnwQPInbnTbwIHVIGEXSMBWB9xGnjy5jOPwFJEIqdEIueAArXJpyc3VFbO7tm4ePNi+78Zzhw5de+HAgZ5tTRunW0tbYy1YfbDWmY8yf7JtkoHHhAHZTMnAPTGAudc+duxYvrm5Obl79+6FF198cQJysrGxcQYOz0U4QGO1tbUZ2PGn4+zVhUNnV1dX5+rLyuJwkM62NLaM7N2+rWdTQ/Nobbgs6objMzM8ZhWGx2x7fNL2LC1SIBUjfyZO3nyKXFaWNJEnVcmTUE3AIhJwgGJ9EXAgCTg+FdMgtQDHZz5HLnZ4ZlPkhePUlYhQfnqM4gO99mzH9UJ6ejoZ1N0LdRUVk7s2bRreUFM72VBZv1BV1ZgiIgO4pe2Iy0sycCcGMBipUFLiiZaVVoyHAsE+v9fT5VLUEdW25ymfT1vZrGHncjbCpOA8rcLJyU7PmyBSLZsUnLnZ4UmGSY40TeyZDAzzm1B4fMPZyXk0Hu8oxy7kbSObtaxcLm/nCwnFsKZ1YQ0FvO5unzcwUOLzTXsqKuJovOPEhZTXY8aA8pi1VzZXMvBVM2CUlJRk/C7XlMvt7vZ4XNc9LuWGbeQm8qlkNB2J5lJLS2YqsmhnYjEqJJNkZ3M4TuYJE7MDgU2Dgs2DgGNUgbNTw+TqoGAQwWFaSCXtVCxqpSJL+UQ0ksomE/NmPj+qCaUn4Pd1eOH41F3KuNfjiS4tLaHwr5oCWZ9kQDIgGbhbBqTdOgxYgQClTFOZr62o7G+urr22ubHx+oaqyu5yHS+3hDXtt4xY0DKyYbNA3nSC9OgS6XBiatEoafEYudJJ8uWz5DPz5LVwEM2lSOAgS7ElMuZnKTU2SrGBfmupu7uQGh7O2XNzmZBtTW+sre7a1NRwaVNr89namrJLZaFgb3m5awHFZtFOG5CXZEAyIBmQDHw9DNhtbW2GaZq5xcXFlGEY6YWFhQycngU0x/l0HOTtLquioiJX4vFEysvKxluaNnS0NjV1tTU0jWmpTHTm+nVr/PRpe/TECZq/cplSgwOkzM+QO7FEnkyMQnB+lruIyt0KlbpV8is2+fDCLagSlagKlekqlUOWC0GlOLcEMmmyZ6YoPdhnJ69fNdM9nTlrdiYRtGlqa2tLz+aWlu5NG1t7KqorJjyaiJaWEp9XvqgPt+ub1D/dDFjxUCjjJveS7lXGfHB8+jzuLq/L1Ssse6qQycZS0Vg+FYtZ2USSzEyGRL5A2rID1AXuXBi37mV4FIUYbkivppIP4Dh/xV3gXF5IpQhncDu5tFRIRiMZM5udUwUNu3Wtx+fxdfl9gYFQiX/KS5SoxglfCCH3TuD4cbyk4/NxvGuyzV8ZA5jc+K1Orr6+bL6xIjxUWeLv9GmuG4plDtn57DScn7FsIp5Jx2JGLpkwMXlaViZrE5yfdiYLJyjOlrkcESDgABX5PCmYnG8ib9vZjG2kkmYuHsun44kknJ4LRi47TqbR79G07tJwsKs0EBiqD4enG0KhBDZIebRJTrhf2QiQFUkGJAOSgftngOdrwNpdXZ15eWfr0rvPvjD60sGD3c9s3dy1q6m+q8br6ivVxEiZQjOlZMXg+Mx7k3FDWZy3aG7WtgGanyMVjlA3HKJeODx9RpZc2RQpyRjZS/NkzE7Z6ZEROzkwaCT7+rO5sbGEFlmMlCnW2I7Guu7n9uy4/n9777Wr7732cud3Xjg6srW+PtbSQjm0S64l939rZU7JgGRAMvClGOA5GDB37NiRf+aZZzKtra3ZTZs28dz8hd/sQj4LlRfgJE0c3rdv+t3XX+/ZuW1nz/aNrUPefH4hOTSSX+i4Yc5evEiRGzcoM9hPND1B2sIMaZF58qRjFDSzFLLzFBIG+a08ec0c+fHyLQAE4RAK4NziT6fJE4+TvrhAhYkxG45PM9PfmzNGRxN6LDZXrutjB7Zu6zm4Z2/Pq88+19++Y/tMoDqQ4LahjTakvCQDd80AjxlGA07OoRDF68LhqcrS0EBZONwd8Hp7hGmPm9ncQjqWSOdiiXw+mTLNTNaiXN5WDMPWLItBumWRy7LJZdvEn+p0EcJohQu4+fV2i1TTtCmfs41M2uRzfCYez+QTyaidL0y6FaXf53Z1lwb9vaXBktGyqqp5vGhIo20FFHHnS6Y+sgxIx+cje2tkwx4xBoxEIpFUFGVM15XOgNtzye92Xw243T14azShm2aUMpmUkUzlrVTKtLNZS8nnbZGF8zOdIRsbBwepNCGdzGTSxuRqwVGat7LZlGKaC26FRgNed0fQ67sSDvi5/C6XcI8IEVyIRCIZ8MFOWBtSXpIByYBkQDLweDHAc7fpMQLJsKbNVZaXDTbVlne01lVd2FxXfWFLVfmVJp+nr8o0p/T5hVhucDAf7+4yop0dVqKvx8oOD9rm1DipcHT60nHypKLkii2SPT1l5YaGzVxfX8EcGkzrs3MLvnhitMKyu0os6i5Vqc+r22MiSfPY8MdAWfanRPJTOCBCXpIBycDDZUCW/nAZgBPGWVcsy8rYgcBCTVn5cHNNQ0eZLzhcHQhEfaaVs2NRuzAxbmcHBggOS0r39VCqt5tycIRa4yNEvK7MTZGOtcUdWSR9YY7E7DSZE+Nwlg5QrLvbXrrRYS9eu2ZFOjqM9PBwRstlF8NB32hjQ21XY2PNjZbGus6a2tJhX4U+W+GvSKDX7ByyIOUlGbhfBnhsW8FgMB10uxf9bteIx+Pudutqp2qLfjKNKTOXj5iZbMZMpfNGMmkUUmnTSGcsG2dwkc3ZzjmcP3CUyxM5H0jKkJFKUT4Rp3wyaeeSSZzDk4aZyWQpn4/DQTrt1dQBr0u/4fd6rwY9/m6X5hlT8oloGUpAR+SYBgmP86U8zo2XbZcMfFUMYHNhfvbZZ7mAri8EPJ6hUMDXAXkFk/FVr6Z1YbIcEnhDZCZTi4VkKlFIJHKFeMJC3DaTSXZ0kpFIMux8PGll44lCLhHPGOlU1M7nZpF/zKOqvQGP91rY77tWVhK64fMFhsKl/hmtJpBoaWnhT3rKCferuuGyHsmAZEAy8OAYIKwh/Af9rYYGylV5jfjOjZtntm2oG969saVzS3319W2V5dfqdL07nMsPi7m52dzwSDzT3ZVOd1zPpXu68tlBODYnRgvK3IzhiUcNTyxiuCKLBXtqKl8YHs4a/f1pGh2NeCJLU6F0ZrBaqB1lZPeWaWLYk8/PqQGKVxNl0I7CT4SQa8kDvLeyKMmAZEAy8HUxgDnd4jPC1vr6RF1l6czW1rbeurLyocaKqqkyr3vJC3eQhSUlMzSQT/f0FNJ4oZbuvGGme7qtzECfnYMDtDA8RGJynJSpSbLh8DRGRuD0HLSTPb1W/EaHGevoKMQ6ruWT3V2Z/PhYzAunU3VpeLCtraVzc1tr99atzYMtbfVTO3fujJS1lWXBhfygBkiQ1/0zgHHt7JlQQi4QCCRK/OHpkmBw0Afnp64qPWSYQ7ZR4E9/zsLZuZBPZyKFZDJuJFNJK5XO2JlMzs5kCyKXL8DpaRD/XVDATKcK/KGjfCqZBVK5VCpuZDMLVDAnNaJBn8vdGXB7b5QG/F0et3vUp/nnGhoakmhHgdsEKa/HmAHp+HyMb55s+lfLwHe+8x2rtLQ0LfL5+YAQvSUlJRdLQ6FTcH6e9mn6WaVgXTMz2b5sLDaVXFiMJhcXc6nFJRtxysVilI8l7HQkaqeXIkZ6aSmdiUbZSTpu540+j651hHzeK5XB0MVQ0H8jEAz2h4Rvpj4YTFz42c94sn1CDqpf7T2TtUkGJAOSgUeJAWycrZ/97GdG0FxMhdzueZ9Oo42Vld0NAd+1QKFw3RuPdRbGxkeygwNzxrVrUfPSpVTu+rVUrqcnlRsaTNtTE2nX4kJaW5hPa3NzKXNsNFEYHIjZAwNL2tj4TDiTHiq3zK7moO9Kvc/bW+LzTfq93ngLUQE88CcoIOQlGZAMSAYkA08KA1hX7J/+9KdGTU1NtKK+fGxjc8Pgvh1b+9pq68ZqPL45ZWEhkuntTSavXUkmL11KZ65cySWvXjGi167a0evX7fj164Q1hgoD/ZTp7bGTXV1WvOMGcL0Qv3o1l7xyOZO+eiWZ7euJiOmpmVqXNrStob774M5dNw7s3tFfWlky5aGS6KVLl3JE9IVf04eNvCQDd8sAn3/zlpWKuV1iOhTw97k09YZK9jXbMG8UMrmebCo9gDP1aDoSm0xHY7PZeGKxkEzHrEwmaafSaSuVyZipdMZKpdNGOpMqpFOJbCIezSTi85l4fCKfTg+QZXS4FHEl4HFd8nq0Tp8/PORV/XPZ7FwKDZVjGiR8uevRyC0dn4/GfZCteAwY4I0FmmlEIpE0HKDzJX7/KA6uPT6fj7/yfs6raee9qnrBTcp1N9GQ1xZRl2XnlYJhKfmCLXI50gpGQbestIvEtEuIAV1Rr3k09ZJP16/4PN7OkkB4MOj1TvpLSxebmsLOG6bvfve7JuqVl2RAMiAZkAw8AQz85Cc/sdrb2wuXDhzIbjx6NF4fCCzUunwTZaboLyXrejnZ1ytV7XqlIrqAniph91aS1VtlWz1VRJ01quio0/VrdS7X1Tq3+1qtx32txue5Vuf3XWsKhzoaw6EuyL6aUMlk2LajB0pL+U+lWMtr2BPAoOyCZEAyIBl4TBl4OM22eV1B0dmGysqlprqGoc0bWi9vbGq4uKG+7kJtScmVCo/nWimJG6FCocefSg15lqJj6uT0lBgZnbcHhyJA1OofjBq9/VFzcGhRTIzPuhbmx/3JxGAol+srsayuCk29Xu3zXm0ur7y+ub6+Z8fWtuH923ZPt9bURPfubUkfOHCAHUTsqCL5Ixl4EAws71usioqKrIcoFg77p3wed79L16+7FPWSWxPnNbIvkGVdFJZ1ifL5a5Qv3AC6KJvvs7K5ATuTG7Qz+QE7m+2nXL6HDKNTmOZ1MrWxDVsAABAASURBVM2rtmVfUoguujXtotutXwv5fd0+n2s85LKWcA5PtbW15dEGOaYfxM18BMrAvX4EWiGbIBl4TBjA5Gfzwn78+PF0Y0XF4sbGxtGyUKgLG43zTdV1p1pr6j5tqak+U1dW1lEVCs+VerxZj0W2btmkQ/p0LRf2+GKV4fBIfWXVtbrK6jP11TWn6qsqLtaFAz0hjzLVXFER4a8kghLeQNiQ8pIMSAYkA5KBJ4yBnwhhvURk4kVauqWkZHFnTcXIvoaGay9v33HhrUMHT79w9MiZo0cOn31+957zz2/afO7ZpuYzzzc0fHqssenjVze2ffjmth0fvHfo4Ee//tKx4998460T77z5xqn3Xjx26dUDB7t3tzaMNteVL0yUlaV/SvRIriVP2O2U3ZEMSAYkA18rAy0tLYXFxcXUjj07hg+2Hzz78rEXT7771usfvvvWmx+8/vLLHz175OiJXW2bzm4oq7hSj5doVUvR3vDkzLB3cGRC6+mfEje6p63Orimlf3DcPzs7UJ3Ld230B67sbGw+d3j3vs+OHXn209defPHU6y8+d/GlI0e6t7dsnqyuDkbglOKXa3Kd+Vrv/pNbOZ+90TtjuKwso2Gv1FhRN9JUU3u9rqbufBPO3bVVFScryktOlPj8J4O66xOXrZ5SDOss5fPnKZO7aKdzl6xk+pKRSl+w8/mzOJOf8qraJwGX62TY7z1ZHgx8VltZcbaqpKKjLFgxVObzzV+/fj2NOvkbl/IcDiKelEt5Ujoi+yEZ+KoYEELY3735KcwC6sxolZUxf1XVfFWwbKI0WDIc8vjGgy73nEdVMzqRqZimTQWDMNmSatoFtyrSfrdnrjQQGikNBgbK/eGh8lBo0uVyLZWWlvLmgcu1uR6UL68nnwHZQ8mAZOBpZQDryQGsE5j4c5Vud6QuGJxorCrv3VhXfW1za9OFbZtaz2xtbjm9uaH29IaaylON5aWn60vDp+sCgTMNpaVnN1TVnGttqL/Y1tp4eWNzc+eWpvrhurqG2e0tLfEtFRXZYyibHaxPK72y35IByYBk4CliwGLnZzBYHWmsqRhtaG7uaW1tutra1II1ouXchqbGs5saG09vbWw6tbWh4bPt9fWfbaut+2x7de2prZWVp7ZUVpzeWlV9ekdd9alddfWntjXUn97W1HRmS1PT2S0bNpzb1Np6aUtba0dtQ81wZWXDbGWlLzkxMZEHvyYgHUQgQV4PhwE+E/NeqZIoZ5rxhE8LzJeWeSZCofCQ2+3rL/EGu3yaesPlcV/1qK5LLk274Fa0cx5VP+PRAZfrtBNWtbNuF/Ru/YLPrV9xe/QbHo/e7/Fo437dmi8UAonKysrssWPH5N+pfTi38mst9RFzfH6tXMjKJQP3xAAmYQswGoXIlAsRr6jwLZT4tOmg3z3n1vSoLkROsWybDBNOzwJZ+bxNZsHQhEj73PpCSahkEo7Ssaqq8KTf75+H0zOO8vgj9XKyvac7IY0lA5IBycDjywDmfatdiMKB0tL4sxUVs7/x7MGh3/j2Gx1/+Hvfv/Rf/v7vnvt/vP/9s3/vN379zO+88+aZ7+zff/b1hpbzb2zadP7N7Vsu/M6Lhy/9o2+9cfkPf+s71/7vv/Xrve++9sLE8/vaFlFmGpCfVnh8h4VsuWRAMiAZuCcGMOfzhybMTZvK441bGqeffXb30Ntvv9T1e7/zG1f//o9+8+I/+/E/Pfdf/O7vnvmjv/8PPvvxj/7uJz9+/++c+C/+9m8d/4O/+d2P/943v3X899579/gf/I1vn/jHv/EbJ3/8/vdP/pfv/86n/8/f/bun/8t/+Htn//i/+CcX/sk/+L2r/+Dv/t2eb7355tg+rDN1dXVp/rMty/V+CcfnPXVTGj+lDGCc8bm7wOOuqSkcbamsnGutLZncs6F+ZPfGxoHW6i09O+s232iorb26qa7xYmt17bnGuvqzrfX1pzc0NJ7Z2tByZntz29kNLS3nNzc0XNmxfXvH89u29bRv2TKC+ExDQ0O0sVHwfwIpP738hI4x6fh8Qm+s7NZXz0AkEvHG47nyuZn5DfForK2QzZTbRsFtmQU8ZxYpgjBn26ptW7qRL+iFQkbN5eICLbWXASEvyYBkQDIgGXiKGbDQ98IiUTZAlPQRxVIpilopb9TyemOm359YIkpz+hwR/0cSWdgzOJxHWH7yBiQ8tpdsuGRAMiAZeHAM8HrA3yLLlZSUZCYmJtKQURQ/5/V6JzVNG3G5lAG/X+/2+92d7qC3E7IrHPD2aFpgEDbjum7P2ra9lEqlEqFQiL/+K9cZECivr5cBPlCjBXx+tiB5nBuVlYRxThlPlT+RpkzMdtOSy00LLldgXncF58lNixk7E+WxbAaDqVKizKWb//GjgTK4HC4PQXk9qQzAIfOkdk32SzLw1TCADYFgWJYVsCyjOpNKb8imUxtzuWxZAY5Psk0hbIsU52mzVcs2XIaVd6XTaVc+n3e03NLlSZyDEpKBp54BSYBk4GljgNeAZRibhMghzJ88SFVWigSjSohknRDpViGynL5DiDxsVoM/pcCfiLCfNu5kfyUDkgHJgGSAyLZt/kCF80kLrA+8HvC6wJ/+zzU2NmbKysoSbW1tS5s3b57bu3fvVHNz89i2bduG9+3bOfjswb0DB4Ht29tGamu3TyjKxtmNGzcuNTU1xSorK1MoLwtwWVyuXGfkgPtaGcBYtAEeizhoi5VxXguHZhvGeVM4HKsPBqO1QYrUBynaEArFNpSWJrZjLPO3NZE33y4Ej2fOz2XJMf213tGHX/mK0+XhVyVruE8GZLZHnwEVTXTjzWm1EMYm08xvymYzTelUKpBNpzTb4jmZ51Jb2LalGYbhBQKmaQSQx4W8nB9CXpIByYBkQDIgGZAMSAYkA5IByYBk4N4YsG2bz/UqS0CslxvOHj6Q8KfbnE/JNTQ05Kurq3MMODezY2NjTrilhQrbtxN/Eo7tpFNoPTIfrk6Wfp8MLI9xzl0c6zzei5BjmZl5SsET5FPaddltycCXY4A3FYA6NDTkn5qaqoxGoy3pdHqbYRRaDCNflc/nvJZlYuPB8y6/fCWyLEuDw9N90/FZCOZyOQ9awY5P2CEkL8mAZEAyIBmQDEgGJAOSgWUGpJAMSAZuxwDOIQJgZ6drdnbWC8dlcH5+3gd7Dfp1z/nsGAL4UxkME2H+tJyD5b/ZyWHWc7p0FIFMeT1eDGBMO+N2Pfl49US29kEysO6E+CArkGVJBp5gBlRsLrxut7saDsxtiURiF7Azn8/XwcHpVxRFVRRFADe9nkQCehVOTx0yUCgUwgh74/G4TkTS8UnyRzIgGbgjAzJRMiAZkAxIBiQDkgHJwH9mgM8PrmQyWQInT3Umk2lcWlqqhAM0MDIy4oLzk9P/s7UMSQYkA5KBp5QB6fh8Sm/8497tR6H9ExMTejqdDkYikTpsMrbCgdmGeCOcmmFsPnRVVeHzVAjhFfAGBM5ODU5PHxCErTebzUrH56NwQ2UbJAOSAcmAZEAyIBmQDEgGJAOPAQM/+clPFDRTHxwcDPb399d2dna2dnd3bxodHa3N5/P+XC7H5wuYyEsy8GQwIHshGfgyDPCE+WXyy7ySgaeWgYWFBXcqlSqFw7MhkUhsRrgBb1rLTNP0wNnJTk+hqqrj9GSSoOOvugs4PpVCoeABfNiUeGCjIV2+kQUJ8pIMSAYkA5IByYBkQDIgGbgjAzJRMkA//vGPxdLSkps/7YkzSfP09PTm8fHxHRMTEw3RaNQP5yefLyRTkgHJgGRAMgAGpOMTJMhLMnA/DIRCIVvTNMvlchm6rhe8Xm/G5/OlAA5zmvPHPW3bEY4DFGH+ursC56cOx6fbsiwPHKVubFL47/NI5+f93AiZRzIgGXiKGXhyuo71gdcB18zMjL+/vz/U09MThM4L8N9qk+vDk3OrZU8kA5IBycB9M4A1gf+uJ58dwiMjI/VYKzafP39+L7Dn8uXLWzo7O2sSiYQHzk/p+LxvlmVGyYBk4EljQDo+n7Q7KvvzlTEAx6WlKEohEAik4ASNlJWVLZaXly+Gw+Gsx+Nhx2fR2em0iT/xyQE4OwWcnfy3Pl2Q/FV3TzweV5H25Q62KEBekgHJgGRAMvD4McAHWbSa1wF3NpsNYW0ox9oSTiaTgenpaRfSlGUbBOUlGZAMSAYkA08zA3BqevP5fDnOFC2Li4s7h4eH2wcGBvb29vZuHhwcrMrlci44P3lNYSepPF88zYNF9v3JZkD27q4ZkI7Pu6ZKGkoGbmXA7Xaz0zOu6/qU1+vtQfw6HJ5X4QydgZMzh4OrBXAmG7oC7FIulysOu6imaXHYpLFhMbFxIThM+WOhDLaXkAxIBiQDkoGnhAE4NHkvpkYiEe/S0lJ4Zmamcmpqqm5ubq5mfn7e+fMpoIIPsBDykgxIBiQDkoH1GHiKdArWihDWifr+/v5to6Oj2+HwbILjs3JiYiKMtcOXyWQ0nDF43eD15SmiRnZVMiAZkAysz4CcDNfnRWolA1/IQEtLS8EwjGRJSclMRUVFfzgc7vL7/V2qqs4jcx4bDueCg9OAozMJp+gcMA3H5yScoLOwi+DAm89mszYMpdMTpMlLMiAZkAw8LQxg/udP4ig4rOqXLl3yd3R0lF24cKGOD7DDw8Mt8Xi8Fi/PSgE3DrN8gL1baqSdZEAyIBmQDDxhDCyvGSrWCzccnhXj4+OtY2Nj2+EA3To5OVkHWY6XZSG8RPPlcjk3zij8nxvxWV9+4vMJGwuyO5IBycC9M8CT4b3nkjkkA5IBZsBqaGjIw7GZwOZi1uVyLWJTwuE8DqoWDGw4OHPAEtK6vF7vBz6f7+ehUOiv4CD9FPEOOEKnYJdMpVImypHOT5DxYC9ZmmRAMiAZePQYwFrB+y99aWkpMDQ0VAdH544PP/zw+b/4i79475e//OWrJ06cONrd3d2WyWTK8GLMhRdlfHBlPHqdkS2SDEgGJAOSgYfKwPKaoeIlWBhnjIbTp0/v+eijjw4fP3582/Xr1+sikYgfzk7+E1punCd8iUQihPXDjxdrHjhK5Yuzh3p3ZOGSAcnAo8XA+q3hjff6KVIrGZAM3JEBbCxswCwrK0tXVFREsBFJY2Ni5PN5G45QzmshPaNp2jycn33hcPhMeXn5p5WVlZ/C/kIwGOx2u90zcIQmsZExOYOEZEAyIBmQDDzZDGCdYAcmf2rHe+XKlQo4Plu7urr2DQ4OHunv739hdHT04OTk5PbFxcW6QqEQxNqi1dbWPtmkyN5JBiQDkgHJwLoMFNcMJLrHx8erpqen20ZGRnZivdgNx2YLzhDlqVSKP+Gp8YsyILiwsFAOR2hQCOHB2UM6PkGevCQDkoGnmwHp+Hy677/s/YNhgD/dWYCTU8UB1YuNhg4IOD/ZmRmH43PC5XINAf2BQKAHVXbDtk9RlGFsTuabmppSx44dY1skyUsyIBmQDEgGnnAG2PHN7wpjAAAQAElEQVSpz87OluDQ2trZ2cn/E+8z165dO3D9+vVNcHzWR6PRsmw268ca4YLzU+7VHsCAkEVIBiQDkoHHjYFlp6cyPz/vBoIzMzMtU1NT+7FObIXjs4F1cHrqsON1QoV0AWG8OKtl5yecpAE4SbXHrd+yvZIByYBk4EEzwJPkgy5TlicZeNoY4K+oW3B2unFADQFuhPlvtxVARELX9Sk4PyeBGTg/55ubmxdaWloW29raIlu2bEnBhp2mXAaC8pIMPHQGZAWSAcnA18QADqTFv+kZHh4eroOzcyvkzuVPeDZHIpHyZDIZ5q8owvEZwFriw0s0D/T8t9p4XWGn6dfUelmtZEAyIBmQDHxVDGC94Pme/yQK/w3o6k8//XRzT0/Pzr6+vj1LS0tNeEFWmk6nPTh3KHhJxrYMFeEQ/43oRCJRARlix+hX1WZZj2RAMiAZeFQZeModn4/qbZHtegwZ4E948qdz+D+i8GLTwZuPApydcTg+ZxVFWYAuHgqFMuibsQz+u578dXjp9AQh8pIMSAYkA08BAyocm144NqsWFxc39Pf37xwbG9s6Pz/fAF0Y/eevKuo4yPKLND8OrCE4PgOIe5Amv64IEuQlGZAMSAaedAaWnZ4qHJweIUTJwsJC2/j4+DOjo6MH4fjcCYdmDa8LOFuwo1NAEueBLb8gC2KdqcWLs0ogbJomfwqUzyVPOm132T9pJhmQDDyNDEjH59N412WfHzQDvJlQsLHwAWFsPtwA//3PDDYgUVVVZzwezyJk5tKlSwZ0nObgQTdElicZkAxIBiQDjx4DOJAqgIZDrBcyjMNr9eTkZOPU1FQznJ41sVjM+Y8p8JIMS4RQ8cuVz+f9ONwG4fz0Y20pOj7lvu3Ru72Pb4tkyyUDkoFHlQGe691YI8KdnZ21g4ODLTdu3Ng2MDDQMjIyUgnHph9nDbbBciEIvxxwZxDmP7tVgTWkFGtLKJFI8DcGOElCMiAZkAw8tQzwhPnUdl52XDLwgBgQKMf5+57YhIQQdmHTYeEAm4Kzc0nTtBmWlZWV2QMHDvCnPWEiL8mAZOBRYkC2RTLwsBiAo9NZI1C+C2tEAE7MstnZ2Zq5ubm6hYWFusXFxTIcTtnRiaVDENYLBdANw/Cx4zObzfoBD2z577RxWSR/JAOSAcmAZOCJZkCZmZnx4cVXKdaIuomJiZa+vr6Nw8PDtePj4/xV9uKnOAXOGytOz2VGvFhnStnxmU6nQ5lMRjo+l4mRQjIgGXh6GZCOz6f33t+u51J/jwxgM+JCFn+hUCjBJqMMYQ2n1zQ2IlPAKByfU4FAIAa9/Fo7SJCXZEAyIBl40hlgZyegDQ4OhoGGv/7rv97xb/7Nv3nmn/2zf/bWv/gX/+LXf/WrX73S39+/D4fSahxQPbDlrycyCGuJmsvlXIlEIrS0tFQGWZZMJgOwZcen3Lc96YNH9k8yIBl4qhk4fvy4duLECf+nn35af+7cua1nz57dF4lENuFMUVZSUuKpra0lSHK73fyizHF64qxBiqKSbRNlMln3wsJieGFhqWJ6erYCDlQPCOX1Rb44AxHyWpcBqZQMPPEMyA30E3+LZQcfNgM+n0/PZrP8KZ4SwzBKUB87PlOqqk7quj4KOVNRURGHHtsR/JaXZEAyIBmQDDzpDPDf43TDYVk2PT29cXFxce/CwsLzU1NTb46Njb0LHJubm9sFB2e5ZVlukMFfhSeECeuIAr0rlUoFo9EoOz5LUU4AL9bY8SkPriBLXpKBh8eALFky8PUxwC/BGhoa1Hg87sO8X421oxVrxRbM//VwdHpwnqDGxsZ8WVmZ6fV6bZwxbCEU0jQXoJNAOJfLuyKRKNaPSNni4nwFyuA1huSPZEAyIBl4mhmQjs+n+e7Lvn8pBnhzAihwbjpfSSwUCj4cWL1CCFNRlAQ2I7PAPJBERQXopeMTRMhLMiAZeEwYkM28LwZ4XZidnXXD4Vne09Oz+fLly8+ePXv2xU8++eTFK1eu7Ozs7GyAA5Qdmvz3PlWsF85XFSGpCKwXAi/UcHiNeGKxmCcSibgQl3u2+7ojMpNkQDIgGXh8GGhra7P9fr+JFmfh3IyEw+HJ+vr63q1bt57fsWPHFaCnurp6HjZ5rBkWzhlsb4VCIQdYPygajWmLi5HA7Ox8eNnxKdcPECovyYBk4OllQE6CT++9lz2/BwZuY8qfvFHg8PRalhU2TTMAx6cbG44CnKFRTdNmIReQlkF+A5CXZEAyIBmQDDzBDNi2zeuCmkwm/XBYVkaj0Q3z8/N7cPDcA7kzHo83ptPpUqwXPqwVLhxYFYAQdlhhycC6IXK5nAZbdyaT8aRSKRfivGfj8h1b+UsyIBmQDEgGnkgGbLfbncdaEIPjc6akpGSwqampY//+/eeB63B8DpSWli56PB7H8anrmgWbXGVlZaqqqirh8/lyplmgbDbNL86CWE8CWH88ly5d0pbXqCeSNNkpycCDZkCW92QxwJvoJ6tHsjeSga+OAX5+XKguBOdnLWQYmwv4O7Wky+XiT3rOYeMSQTiPNPlpT5AgL8mAZEAy8IQzoPT29noWFhbC4+Pj9XB01iNck8/nwzik6o2NjWL79u3Whg0b7Lq6OjsQCBAWDcJh1AHWEIJT1AHWFRXgg6qOA7AGW3Z6Mp5wCmX3JAOSgUeMAdmcr4gBzPV8XjBqamrSWCOmIHtaW1svYs04V19ffwGOzR44OafwwiwBWwOwPB5vrqGhYWHr1m0T+/btHdqwYeMc7LI4gwisPf5wOFwxPDxcaRiGF91Qsd7IdQREyEsyIBl4uhhgx83T1WPZW8nAg2OAnx8XNhIlmUymAYfVMBetKEoMB9kZbDgW8NY1gYOviY0Jb2Q4WUIyIBmQDEgGHlsGbt/w5cOkwIFTwWFTx5rghk7F/F/gtYA/odPU1DS/adOmhZaWlkRFRUVO13X+OiOvDzbWDms5bsHhaWFdEalUSkVZGmpVlz/xiaC8JAOSAcmAZOBJZQBrht3W1lbYsGFD7OWXX54+evTo0P79+we3bt06DKcnny8SWCNyOH9YWDdMnDdSlZWV062tLUOw6WpqahjCOjTr9/ujuq7mvF6vK51O+4PBoNbV1cVnlyeVOtkvyYBkQDJwWwbk5HdbamSCZOALGeD/vMKTzWbLcDhttCwrZOEHb2EXPB7PBDYiizj0pufm5qwvLOlxNJBtlgxIBiQDkoFbGDhx4gQtLi7aOLgaWA4yOGguVFdXDzc2NvbB4dm5ffv2nm3btg0gPgtHKP/9Z/hHTba3XS6XiYNqAWtIAQdaM5FI2JFIRMH6osIJ6vwtUFQmP6kDEuQlGZAMSAaeZAawhlhwfubxgiwNGW1ubuZvkEVx5sjA6WlhXSCsC7x2FNxuV6y0tGSsvr6+e8OG1iuNjQ2dCA+Ul1eM+XyBOZxJ8sinJJNJ/sbBk0yb7JtkQDLwsBl4jMuXjs/H+ObJpn+9DCwtLenxeDyIjUQlNiCNOKj64ejkv7cz63a7xzVNi+Igmzt27Jh0fH69t0rWLhmQDEgGHjoDOKjaPN/Pz88XdF2PwYE57vV6O+DMPBEKhX5ZVlb2V1VVVb8AjpeWll5F2piiKAnILA63iaamptkdO3YM45A70tDQMIHDagwH3Dx+iD/tiTDv2aTj86HfSVmBZEAyIBn4YgYetgWvKaiDzxD2wsKCjnBgbm6ufGZmpiqdTgfgzNRwzjB8Pl88EPCPl5eX91VV1XXW1NScr6qqPFFZWXm6oqLyajBYOqkovkShEM7j5RyXh6LkJRmQDEgGni4GeBP9dPVY9lYy8AAYgINT4GDrwoE0jMNoFd66NkCy4zOLjco00sZw2I1i05FDdfw1Rgh5SQYkA5IBycCTzADmf+vo0aNZvPha2rt378DOnTvPtbe3/5/Q/fsjR478by+//PJfbN68+T/BCXoaDs8+2EXD4XCSP80Du7FvfvObHa+//nrXoUOHBnCInQdXGbxUs7HGKCibnZ4MqB+pSzZGMiAZkAxIBh4OAzzn8zfMAqlUqiYWizUsLi42Y00oxblDc7vdBs4bMZ8vOFFVVTOwefOG7jfffPP0t7/97b/6jd/4mx9897u/fvqZZ44Nlpc3LD377JbMSy+9ZGAtkeeSh3OvZKmSAcnAI8yAdHw+wjdHNu3RZICdnmiZlkwm/YqilOFQWoK3rvw/uvN/TpG2LCvhdrsTeAvLTk/59z1B1tNzyZ5KBiQDTzsDfKg8cOCAWV1dzWtAOhgMpo4dO5YEUhs2bEjA0RnDQXU+FApNlpSUjMAJ2g/b7qqqqqtwgJ5bxnmkdSDvEF6kLaDMFA65xb8H+rRTLPsvGZAMSAaeFgb4rK7Nzc35Z2dnK6PRaAUcn2XovBdnDYG1JBcIBBKBgDfi8/ljWC8SWDuiWE/mm5qa5iEXwmE9Hg5b2Z/+lCzkk5dkQDIgGXgqGeDJ9OF0XJYqGXhyGeDnRseGw5/L5SpM0yzJ5/M+SAtO0SQOqEk4PdNwhhYQlpuMJ3ccyJ5JBiQDkoF1GeC5HzDa29sLDA7D0ADymqZlcFBdLC0tnYDDs7++vr4LB9QbcHhePXLkyIUXXnjhPBynFxoa/i/2/izKjivN70O/vWOOMw+ZJ+dMAIkpAXACQYIzWaxWD5blbi+1ll/9cpeXn/zuB7WW7bvu9R20ruWlJd+2bA2WrrqpblWru6R2VXcVq4pFskiABEASYwKZQM555jHmiPvfhwAbJFEkSGLOfXJ/uWPYsYdfROxvf9+OOGfq9MjIyEXTNDcwydaFhBsbG/JJHUCUQRKQBCSBHUJAPPGpwuGZhoy02+0yJA+dAtVgEibHxHdJi69MaZdK2U4YhgNMpvX27t3b2bNnTxv6p/3444/3se79wR8waZPskItGNlMSkAS+TEA4cL68VW6RBCSBryLAMegwgiDIwuE5FsdxAU5P8d07LgzTJgYjXTEQGR8fF0/nfFU+ct/tEpDpJAFJQBJ4yAlANwinZWDbdgeG6TJ0xMndu3f/GPIjOD1/PjY29hGauM45X02lUksTExOnkOb90dHRT7LZ7Eoul+s3m03hPEUyGSQBSUASkAR2AAHW7XZVSKZWq40jLovfF4CeUDGB5mfz+XY+n68ZhtGE3ujPzc0JHSF0zQ5AI5soCUgCjzSBO9w46fi8w0BldjuCANc0zYTTM4eZ1Qocn/kkSVTI0PGJwUgPgw8PJOTMKiDIIAlIApKAJPAZgRCG6eCZZ57Z+O3f/u3z//V//V+/91/9V//Ve7/3e7936pVXXrlsWdZ2pVLZeuqpp9Z+67d+6+Lv/u7vnnvuueeuHDt2bAs6x11YWBBG7WeZyQVJQBKQBCSBR5oAzAquttvtDByelV6vV+z3++KrtsRr7m4um23mi8WGZtttTI45IBFfn2TDogySgCQgCUgCNwhIx+cNEjKWBG6TwMbGhhIEgQ0jtOB53kgURVk4PRUMNDyMP6X6+AAAEABJREFUTtqqqg6QlTBO5YwrQMggCUgCksBOJwAdwSBizMVOnjyZNBoNzzTNHnRJw3GcGpbrMGg7V69edZeWlpxCoTDY3t7ujo6OttPpdHf//v3OdafnTtcrO/1Sku2XBCSBHUIAOoNtbW0psDV013Vt6IjcYDCwIQo+nm3brXQqVc9lMg2dMTcMQ/GmmdQRO+T6kM2UBCSBb0ZADMK/2REytSSwgwmIQQgMVA1OzywcnkXEpTiOUxBh1Lq6rrex3QUi4fiUT3wChAx3i4DMVxKQBB50AkJnQMRYS0FdNUycGUePHtXn5+f51NRUhGX36aefHkxPTzviO9iwfOM7QYPf+Z3f8cS2Q4cO+ZhYCyHySR5AlEESkAQkgUedAPSG+G7Pz5ye7XY7vbm5mavValar1RI6pZfNZrcxSbZRLpdrWHYQC9vjUUcj2ycJSAKSwLciIDrOb3XgA3WQrIwkcO8IsEajYXS73RKcniOQQhAEFopPYJQ6nPOOYRjiVRMx+JCzrgAjgyQgCUgCO5jA0HhF+41Op5NSVTULwzUHHZLCNh3Crxu4WJRBEpAEJAFJQBIYEhC6Q4NtYfV6vezW1lb+8uXLubW1NQvLLI7j9ujo6OrExMQqJtK2xsbGhO0hnvgcHrwj/slGSgKSgCTwDQhIx+c3gCWT7mwC141TbpqmjgFH/rrTM43tKshEGJw42NfFsg+RTk9AkEESkAQkgZ1IAHpBvAXAl5eX9WvXrqXPnTtXXl9fn8Ty7NLS0hyM1/GNjY0inKBi4kwR6XciJ9nmO0NA5iIJSAKPHAHearWMwWCQaTabI4hLjUYjhwk0o9/vi4ctxI/kbY2MjGxVKpUmRP62wCN3CcgGSQKSwJ0kIB2fd5KmzGsnEOBwehpBEOSiKMohtrDOFUUJVFUd6Lre45wHACEdn4AggyRwjwnI4iSBB4mAGGOZjuPkXdedgME63+v19sGIPdDtduewfTRJEvHkp/YgVVrWRRKQBCQBSeD+Ejh79iyHjWFCZ+ShL8agQ0ahQ7KIhQ0Sa5rWgdNzO5/P1wqFQtswjOFDF4wxaX/c31MnS5cEJIEHlIAYlD+gVZPV+m4E5NF3gYB47UR8344RhmEWDs80nJ/iVcUETk/xmnsfA5FeKpUaOj7l4OMunAGZpSQgCUgCDwcBMb5S4eTM1ev16U8++eTA22+/ffTf/tt/e/xf/It/cRzx0R/+8IcL58+fn9ja2sqgSSI9IhkkAUlAEpAEdjoB27bFE582nJ6FRqMxAYfnSL/fT8MZqsK+CBVFGcDp2RFvmpXL5QEm0sRr7tLpudMvHJIAJAFJ4NcRkAPtX0dGbpcEbkGgWq0qvu+L2dYsBh8ZOD/F9+/EwvGJQUhfiK7rwvF5i6PlJklAEpAEJIEdQkBMlGlJkuRgkM5sb28vXL169emPP/74mQ8++OD4uXPnjq6srBxstVoTMGKl43OHXBSymfeQgCxKEniICXQ6HQV2hvh+z2K73R4Xjk9IKooihXMewtYYFIvFrmVZ4oELd25uTv62wEN8vmXVJQFJ4O4TkI7Pu89YlvDoEGAYaGhwdloYjKQQmzBqOYxWD47PNgYiXU3T+p7niV/flbOuj855ly2RBB5qArLy94WAglLNWq1WhtNzNybN9mxubu6u1+sTjUaj1Gw2yzBmi0KXYMJMP3v2rHCU4hAZJAFJQBKQBHY6AUyYKZB0v98vYoKsAtuiAKenCX3BTNMMELupVKoPTi5EPHAhvvdT2h6AIYMkIAlIArciIB2ft6Iitz2qBL5ru5h42hOZpMIwTIdhaML5KYxVDw7PJqSDfQMMRMSsKxZlkAQkAUlAEthpBDAhJvSCCmPVhgjH5xwcn+Kpzwmsl2DIZmHEZuD0tJFWvDXAFxYWdhom2V5JQBKQBCSBWxCAXmDQFUKHZBCLH8Er93o98bsCOuecLMsKII5t28LmED9qJOyO+BZZyU2SgCRAJBlIAkMC0vE5xCD/SQJfT+Ds2bMcgxEbM64ZOD3F6yY6jkow69o3DGNb1/UOlmHPehG2yyAJSAKSgCSwwwhARwinJ19dXTWazWZ+eXl59KOPPppaXFwsYdnodDpif5hOp91isTiA7uhBb4gnduSTOjvsWpHNlQTuPQFZ4kNCgMGY0La2trLQJfnLly9nNzc3LcdxoC6UqFAoOKlUapDP58XvC0in50NyUmU1JQFJ4P4SkI7P+8tflv4QEVhYWOC+76cw25oVjs84jsWTOjHWezBeh47P0dFRb2pqSjo+H6LzKqsqCUgCO5DA3W0yC4JAGwwG6Xa7XYDxWq7VaulGo6FChxAs1zCTyQzg+BRfj9LDpJl4Ykc6Pu/uOZG5SwKSgCTwwBO4MXkG/aFDf2SgN3Jweoq3B3ToD66qagCHZx+TZ0PHZy6XE45PqT8e+DMrKygJSAL3m4B0fN7vMyDLfygIiIFItVoVv6Qofsk9D6eneEVRhdNT/LKiMF63YcyKV919NCiGPDRBVlQSkAQkAUngjhJgnU5HdRzHFj9G0e/3UzBY9SiKCDojNk3TS6VS3UKh0ILTs4uJNPnE5x3FLzOTBCQBSeChJqAwxnToEPEdn+lWq2XAEaoIHSIcn3B69qFD+pqmudAhIVoqv98TEGSQBCSB2yewE1NKx+dOPOuyzd+GAMcAQzytk8HBOYgN4RiYeMLhiX01GLM9bBMDEOn4BAgZJAFJQBLYyQSgG2IYqGE+n3dLpZI7MjLijI6O9srlsnB6NuH4bEJvDDKZjJgwk0/s7OSLRbZdEpAE7heBB7FcBQ5Ordfrmd1u18REmoZJNA6dQoZh+MLpidiB/vBmZmaE3SH1x4N4FmWdJAFJ4IEiIB2fD9TpkJV5gAlwz/P0JEmE4zOPelpweoqndwaI25Zl1eH8FL+uKAcggCODJCAJSAI7mECSzWZDGKZepVLp7dq1qzU/P9/av39/R8Szs7N1bK8JxyfSOOD0gOgN1EQGSUASkAQkgftJQHwPtCLeEoDDU3wvtI5YrDPYGQRnp5/JZPqIXcT+1tZWDDtEOj7v5xmTZUsCksBDQUA6Ph+K0yQr+QAQ0OD0tOH8LERRVMCsq4HZ2BCDkCbiBgYdLWyTrys+ACfqjlRBZiIJSAKSwLcnkBSLRWGctkZGRq5NTEycnp6ePrl79+735+bmTsDxeapcLl9Mp9MbMF57KEY4PhHJIAlIApKAJCAJkBYEgek4jum6rgG7AyaGQrZtR5ZliR82auu6PoD+CDCJJt8ykxeMJCAJSAK3QeBrHZ+3kYdMIgk88gRarZaORqYw+CjAAZrHCESHw9PHwKMB52cDy2IQIn6gguAElTOvgCWDJCAJSAI7jcD1/j/J5XJ+KpVqwdG5/Pjjj584fvz42y+88MIvXnzxxbex/P6BAwfOj4+Pr42Ojoo3BaLrx+00XLK9koAkIAlIAp8nwKrVqvhOaKvf71twgIq3zRTYGpTJZEJMmPURtxEPcJiYNLsrjk/kLYMkIAlIAo8UAen4fKROp2zMnSYAJyeDiC8UT2HwURQC56d43V3hnDsYiGwbhlGHgdvzPC+QxuudPgMyP0lAEpAEHjoCydmzZ4NisdiBbliFfJTNZk/AGfouDNYT+Xz+DNaXhe4ol8tiwkwarg/uKZY1kwQkAUngnhCAvcGgO5RWq2U7jpNtNBqZXq9nK4qiQn8EmEjrTE9PNycnJ6vQL31UKoDIhy0AQQZJQBKQBL6OgHR8fh0huX+nExD3yPBHjXzfL8PpWYjjOA2nJ6mq2td1vappWhOGrVOpVMQAZKfzku1/ZAnIhkkCd56AMPSuC0/++I8VLN+OcKQTIr4L7c5X6jvkiHqxN954gy8sLCSrq6sB4sZzzz239Oqrr174nd/5nY9+7/d+7+zf+Tt/59LTTz+9DuO1g6ICOWEGCjJIApKAJCAJMEyKKe1224bNkYXTM+26rgkdwTFp5sPp2YLUITVMmgnHp3jiM/ku2JI/+AOhS6F3f6omJ06Ir/X6ggy3qdBtavJTpEkSpE3EMQ+c/v0uHOSxkoAk8OgTEE6dR7+Vd7qFMr+dREDcI+KVkxwcnqNwfOYRG3B8hpiB7cH5KV517wKIcHrKp3YAQgZJQBKQBG6HAAwpYTiJPlYj2jDp9SdT1FrOULudpU4n9zlZXc1R+1p2uL9WSyF/g86eFQaaMMJEPth0f8P19qivv/56CgZrwbbtcqPRyPf7feN6zYSeEE94iu+DFsvyFffrYGQkCUgCkoAkQNw0TTUMQ/HVWrnBYJCC49PAOoPdMYBTdAuyCd1STaVS4vuhIzD71rbHUGf9/b+vU7OZpu7+PB2YKVGtNkL1+ig1GpVhPJgtU7Vapt5WkY7uzQ3TCn1NBGfoH3CUv3OCbKkkIAk81ARkh/VQnz5Z+XtAQEEZ4vt18hh4jGKQkMW6CqenA2nD8dlELGZdxeDjO826Il8ZJAFJQBJ4ZAmg/2RJMnyqEwbTJzqtrpq0fCpDV0+W6Gq1Qh1ngjZqU8HSxdmhLF+aC4SI9c7GjL9Sm/bX25NedXWMrpwdoaKeo8ZiimjZQN5wgg6fRrkvT6KgfOF8VWq1mtnpdIrXrl2bXF1dnavX65NiHbGNEyvSiF/gDRljwun5rQ1W5CWDJHDfCMiCJQFJ4K4Q4NAhuuM4adgcWd/3U57nYWKQSNga+Xx+E47PLcT1XC43QA1uy/YQ+gkidKMQBctqcumSQRsbFp07V/C2V8aCle3pYGNjLtxe3+NurOxFPB82sLy6tsepr+4K1jdmg1pryq+ujtNav0hr57O08X8xk+QT/fqToCJvhjrJIAlIApLAA0lAOj4fyNMiK/WgEKhWqyoGICYGH4UoikYwWEhBiHPe0XW9joFI2zAMB/UVTk8hWJRBEpAEdggB2cxvRkAhek6nRsOmbiFLzC1RyCbJi+ap21ugTv2JqN04Sq3G09RuHEN8LG5UjwXt2rGgWjvmtapHg07tibjbPux1mvtp0J0lJxyjmlekzmqG6JAJJ6j4Ibr7YYAJg09vNBpZ6I0ZGK8HET+5vb19eDAYzLmuO4Jt6a2traER+82wydSSgCQgCUgCjzIB2BZChyimaWrQGcLhmQ2CwIrjWMVH/OvB4bkJh2cVzs8mbBBhe3yt4/NGvmCnXtePBtVqFqXTWXJbI0HQmWXd3oGo1zgS1KtPeY2tZ4JO9VmvuXncq209G9W2n4ka9ae9avWoX91+HOkOhp3mbnL9cYrhAO3mMnQIund5Wehe4VQV7UBxMkgCkoAk8GARkI7PB+t8PMS1efSqLgYLGFhomHUVP2yUg/OzCOengUFIAMfnNmQLjs8mRAw+xJM70vH56F0GskWSgCTwLQmIPhTCk6UlM1n6ME9XTk7Q4sZu2jx7kC6deyxaufRksH71aefa1eODtavP9VdXjztb68f9+tpxf3vteFBbf9ZvbD0bVLef9etbz8ZVGGBb63YZV0gAABAASURBVIg3no2qG8eDldVnorWVo7Sy9jitLi/Q1at76Up7hlYuVOjatXySrFhJMvx+srs61kEbhaHHu92uDUdn+ezZs3tPnTr1+Pvvv/8k4scuXbp0YHl5eQbGbAGG7I3X3r8lVXmYJCAJSAKSwKNE4IYOuXbtmtlut7OQYr/fL8HmEA9bqLBFQsMwenB41iBNOD87sEF8MLil3YH8hAPSSOr1LG1ulmn98jitfDxNS51ZOv/OHto4v4+Wzx+KVq89EVc3j4aNjWNhdfPpYHvjab+2cTQS26pbR8Pa5tNhbevpoLpxzK9uHouqW8fi7a1j0ebq08HGtado49qR8OKlg7R2aZ5c6N7LH4/TxsVSsr2dFk+UXq+H0I+oqgyPJgHZKkng4SFwV42BhweDrKkk8HkCUNZCUXMYqSYcnRnP8/KQHAYh4mkdB7Ov65ZlrabT6YamacLxecvBx+dzlWuSgCQgCewoAqIfVcg0M2TYY+SHB8gPjpETvki++1rS738/7DR/w29Wf8OrVV9zqlsv+43qC36r8VzYqkNqz8WtxvGojbjdOB62ai9ErcaLYav+atRqvB52W78Rt9u/Eff636O+9xJ1/eMUBI9RGO0h3R+nvpGj2qwJ4nf7CdBhO+HYzHQ6nfGlpaUFOD+Pfvjhh098/PHHj8Pp+Xi1Wt2N/SMQ67p+QbVkkAQkgUeGgGyIJPDtCQgdwhVFEU96lqBHRqErRsIwTDPGFNu2Q4hwfDbg+GzB9ujDDhGOzxj7v2x/rK7q1O2mSQlHSA1mieL95CdHoIMfpyA8So77XOx1XmJO99W433o16jReDtuN58NG7ZmwUT0KeTJsViG1p4JW42jYbBwLmvVno0b9+ajZeilsdV6LOr3XwnbnVd7vv0Ce8wy53ceh31FOOE1av0zzIzbRsrCZmNR53/7CkEdKApLAnSPA71xWMidJ4JEiIO4NFU5PGw7Pguu6OcQpDELE4GSAAUcVDs8aWtzNZDLihyqSWw4+kEAGSUASkAR2EgFh5Ijv8qTqWZuWz5a6l87ta527cLx26coL1bMXXqpfuvB849Lis71rV59y19eOxNXqXmrW59R2a4q1mxNJuz4ed2tjcbs+lnRq47zbGGPtxjjv1CdYqzYVN6qz0fbmnmB97aC3evWx/pUrT3cuXXiuc/HsC61zZ19sfnzmpe7Zc89458895m8vzdDlM0VaHn4PqOjX78ap0K5du2avrq4WEI/B2Tn70UcfzXzyySeVxcXFkfX19UqtVsvDkLX6/b56Nyog85QEJAFJQBJ4aAkI3aRevnw5s7KyUllbWxtrtVojuq6ni8Uin5ycdMbGxrpwejbh9OzlcjmvXq+L74lObm5x8sfD79DWKeqPUW31kLO6dKxzZfGl1uKFVxqL51+tXzz7Sv3cuZex/EJ76dKznZUrT3mb6wfj+uauuLE1zZrVcdaqjrJGdYQ1tkdYvTpCta0KlitKszae1KtTcX17Lt7e3OevrR7pLy0d7SxefrZ+4eLzrQuXXmhdOvdi79LicefclSeDM+f300pvklZX8xAT44K7PQF5Mwq5LAlIApLAlwiIjvZLG+UGSWCnEzh58iSvVqua7/viNfdiEATC8WlDcYvQh5OzbllWDQOSLlj5WP/c4APbRJAiCUgCksBOJIAJokMKJVaKvHg09geHgvbg5UG18Wp3c/OV7trac/319aODzc3H/WptX9JoTPN2c1ztdUZYp1WiTqNA3Waeeo0860KwDudnkXcaJWo3RqhZG0sa1clwe3O3u7F+0N1cf8LZXH9msL75orO99YrXqH/Pb7deCrrdYzTozZOmlolzCyfijhteUAhoK2niSR0YqkU4OIWzc/LChQvjFy5cKFy9ejW/vb1daDQaGcdxdDg+FdRDBklAEpAEJAFJ4AYBoUfUjY2NHGyPytbW1tDxCTvDHhkZYbt27XJmZ2c7pVKpVS6XezjIP3r0qPh+TyzeFA5B7zYaJsXRFEXBU9Fg8GLY7bzuNhu/MWhWv9+vbr7eq2290tvaeKG7vXmsv7X+mF/b3BPXaxOsWRthrVqRtaBzW7Uca1Sz1KjmsB1SL7Bmo4jlEULauFabC7a3DzjrG0/2NzefGWxtPz+oV1/2Go1Xg27nJXL6z0aBfzh04jkiv0SM2ail9DkAggw7goBs5ANKQHZCD+iJkdW6vwQwoOCGYehxHItfVRwNwzAHMbAeoGZ9GLld0zSdarUaYj2GyCAJSAKSwI4mIJyAEIWunMzQojMdXrt6JNhcf5GazWOs3Tik9Loz6mBQ0jwvq/mBbYaBYUWhasYRR+fKjDgiC+afrXCyOMMyI5PdJMSwLSGbErKSmFlxqJhRoBuBZ2mul9Fdp6D2+2NJu7UrbDQWvOr2E2GzeSiqVfd4vVqJaheGzs87dZLQVtSWGBybKeiHkU6nM+P7/pyYKEMsvpctguHaLxQK1UwmU9N1vQXd4THG5ETZnToJMh9JQBJ4gAnIqt0OgcXFRWGP88FgYIsJtHarle12ujYnrlqmHeSy+U4mk+tAn/SgQ3zkKXSIECwSCV0E4TSVTZPfmAqatYPu9ubT3tbGYXd7Yz5sVKeSZmNM6XVG1EG/ZPhu3gr9tJ1EFkQ1k5CZlDChd1PQvTaDroW+Fd7KFLRcCrVLcehdliBdyPTQU83I1y2KLDMKspo7KCnd7jh0/Wxcrx6Azn2C1arPUn3zGWrVj1DYnqHOavb6mxfIcVht+U8SkAQkgXtKAF3ZPS1PFiYJPBQEMOuqwHA1MJDIwqAdjaJIOD51rIsfNuoxxvrY5mImNkSDPht8YFkGSUASkAR2JoE33sCYYlUnz8uHA2826vUPR/32cXK6j1O/s1dxnTHNc3Oa76eMKDD1KNTh7FQNODH1JCYVYsAkMjknkzgZMLw+FcIyhEFA1qAY6xEZScjNOFD1KDCM0Lc1380onlMmtz+ZDHp7wm5nIez3D4SD/i7uYntXt+nsWfGjD8gJGd2ZwFzXTcFgLUOmPM+bhs7IQj9wODoj0zR7+Xx+u1Ao1EqZUhNOUPHVKHemZJmLJCAJSAKSwENPQFVVhokzZTDo2P1+P9dutzP9Xs/ijHPbtP1cvtCGHmkbhjHQNC1Ag79gd/wDodMUd6ORC/vNmXDQ2Rd2mo+F7da+sN2cSTrtCh90i9zpF3XfyemBlzHj0DaTyNDjSIUwkyVkIhcTWtyE83O4zNin225sF7o3jpgeh1yLQs2gyIQOT+mhn1Ndp6wM+uO8190Vd1oLUaf1VNztPBX2O4ejTm+WWk4e9RbfuS2/8xMgZJAEJIF7TwDd270vVJYoCTzoBDCwUOI4tuD8zAVBUEZ9U3B6qpxzD9LDsgvDNsD2GPKFAQi2yPBrCcgdkoAk8OgRQJ/I6Ngxzbm4Uuw2qjODjZUFZ+vaod7a8oGwsT2u9DqWFThaOolZWmFkKZw0GFPwcRLHOsHoipKI4jihJEKXKnrWCAmGgqFKohAliGGIIQUlSQy3aEycxaTxBHkhjiKmhYFihKHKBoNU1G4V/Vp93N2qTQWdzhj1GgVSFIOIkBn+f/fAkAVbWVmx1jY3C2trayO1Wm0EusFQFCW2LcuzTKtVKBTWCtnCtmVYnXK5LJ7WwWEySAKSgCQgCUgCRHNzc8Tw6TS7aqNWM5v1ut5ttxXOeGjZ9iCfy7dyhWJHUSwHE2shmCWQm8Lf51S7YCqDrRKvV+f82tbUoLpRjjrNtDLoaYbvcTMMmR2HZAnnpdCbLCGVEUGrEhM5JeK/WBOCZQaBAxQ6k0gsEz7X9S7D8VxJoLuJqWrMdCXmFk94miJVG/SspFnP+dWNcW9rfdbbXpv3q6tz3cbquBuvZokWNSIxSYr8ZJAEJIEdQ+BBaKjo3R6Eesg6SAIPDIEkScQTPBpmXdNweuYgxTiOU4wxjo+LmdkeYgczr8Lx+YXBxwPTDFkRSUASkATuCQHRZ9LZs1qvuZJxqrXpoNfeH/Uah4Juc3/UbcywQaeo+X3DjAJuw+gST5LoGH0owq5CzBT844wSEoIqJ5AYO4UhlmAfQUTMsG0o2A+jjZAXhygUkSokjkiLYYRFkaIEnknOIBP3e6NRuznFuq3psFEbp85Wni780kKd79iTn3B0ctd1NegKHTVT0+l0WCwWByOlcruYL1RL+dJ6qViqjZfGu+VeWegNJJNBEpAEJAFJYAcS+JsmJ8Sgi9gWbSmuW9eazZrRqFetTrutDwYOnIqam05l2oV8oVbIFVtkMNc0zaEOYUwcmoh/itBpbq1ZCnq9Sa/V2hP1u+Nhp5Vlg66p+a6ihz43o5AMTC7qcF7q0LYaRMwAQrtC80K3Cj2LJRLCsD6clcReLCdCkJ6uC1bp090JKSxhGkRnMUfeihq4Oh90U6zbLkStxnjcbswGnfpcCB0cd90StVSLFp9URbtJfiQBSUASuIcE+D0sSxYlCTzwBK4rYganpwkjNuc4TgEGbYExZiqKkkAcSA/OTxfO0FvMuj7wTZQVlAQkAUngThNgZPt24DbGnGb1iaDTOpb0WkdUdzCj+07GiEMdhhZTKWKcIphXkbD2iMG2YthCcHwyRSX0q8TFOmGHcHSKpzwZTDMOGSbGkAXWFlMUYiqnYVIYcRSHxCEKiwkGGOksIYNi8Z2hGvfcAvX7U0mrtT9pNfaFrdaM2wxKtLFxJ578TAAyEb+wW8hmu2MTE/W5ubmtQ4cOVR977LGtQ0cOr+/avXs9V8xt2Fm7SVlyaY5Ckp/rBGQkCUgCksDOJZBQAmVHavP8VbPd7qWa9Ua6Wt1ODXp9IwpCMk2rm8/lq7lccbNQHqnnzOLALxRCBqfndWqMts6YrgOd1m3tSQa9/WG3uzdxnFHu+5oWhVyPIqZjUlCIFifDr5ThiHmSQA/HhLwg0KdMVEVMPnLU6rqQWIe7E2ljSCLS3NDBiAn6l0E4dC4n5AXRkgS6N+Zq6Gvcd9JRvzPmdzuzfrcx73Vbk+S6eSpCRROKR1qSH0lAEpAE7hEBfo/KkcVIAg8TAY6PGYZhwff9ApyfOTg5dUVRYhjmA8RdNMbFfmHAYhwAjY8NMkgC35qAPFASeEgJJH/wB5wWF7Xu6tJoUG/Ph+3mYb/dPhT3+jPMc4taEhoqixWVw8hCV5lAYrr+B4MJfSvFQURJKCSmJPkUBJaQKqGYM4pgj0XYHCJ9AAMuYtiLfBISibEn+VQYYg5RKSItiZlOkQLjK8M9ZyzstvZ79a0jbqN62Ktt7mmvXKq0P3ork/z0p+r1CS+U8K1CYllWP5PJbI+Nji5OTk6enp+fP3HgwIH39+3bd2J21+y5Uqm0hv0t5C6e1IkRyyAJSAKSgCQgCfALtQtmrdbNLS5eGu90O5Vmo1H0PM+CboxM06xjYm0tm8msFrLpmquHboU+nTwTuouqZ21v2694rfb8YKP6hNPsHHbb7V2R6xZ5GCg8iriSxKRAsQqDn0N8QeMvAAAQAElEQVRnQhXDnQnwCSFmECJKGCVYSjCbmMC5GSOOhsIoEusK9is4Gs5OkQZ+U0L9iJAv/okjCW7MYQyVTUjOlCTiLAjMYNAv+v3uFOq132l3djmtrXEa9DNEZ1UiHELyIwlIApLAvSEg+sF7U9JtliKTSQL3mQBD+cpgMLBcDBzg+MxjAJKGYazB6RlyzvuGYXR0XXcLhYIwYhOkl0ESkAQkgZ1J4O//fd5aXbViJ5qOB4PDYaN1OGq29yTdXon7vqVSwoURJJ7QFNZQjB42hIklHJhhFFHoBxQ5PsSj0PFo6AAFyQhuzwAOzhBphfhwaLpxQE7kkx+HFGF/gv8JjDrCMokY21kSEse6whISZatJaJPvVMJu+4DTbh51es3ngkHnidDv7mGDuEyvvqqjOAXyjQNjKIQoKRaLnWKxuLJ///4Pn3vuub/+nd/5nR/+7u/+7p//rd/8zR+/+uqrJ6amplZhwHZQQASROgMQZJAEJAFJYKcTWF5eVvVuYG83a6Prm1vzfceZ7XZ7Y0EU2gmjwLat7UKpfDWdy10dHR3bnspmHTALkwR79+/XqR3mKXR3R473RL/TfMFptZ/0u70prGcpiDiHh1IY+gx6VwiOJRouYANdF2SVCK2EOMY24fAM4PT0kc6Ho1MIphApUTVKFAXalSgKQ0hECfIfHkvig0ygs4mJGEJYikMtcN2MPxhMeN3uwdAZ7I3QRr/bLFCVhO4V1SPxkSIJSAKSwN0mIDucu01Y5v+wERAjAc4YM6IoykLSEPErhASnpw/nZw9Oz56iKOIHKmI0bqjdEcsgCUgCksDOI7C6qhlGnIr7g3HFcWc0LxhR/SCjBKHOo1DhESwp9JLiNbkQvWuIUUcM40kYUaTpxCAiJlUsaxRzBe5MNnykZfikCQwvYWwlGtyYqkoRvKgxJOGMYsZIxAnyE07VBE5SIUTxDecnU1ksjrIo9ArMdybIHcxH/e6+QbO6z+ttj9HmYorQhqEh+S3PXrlc9uDcbI+Pj69PTExcXlhY+ARO0E8QX9yzZ8/ayMhIF+Ih+4QxliCWQRL4dQTkdklAEtghBAaDZbXbHdjN7frI5vrWnOd5E4EfFIkxXVGVwLDNTiaXbtq20VQUsw8sIUTYHoz6/VTQHowG7c6eoN/fH/cGc7HjjnLft9Uo0DRMBipJwjj0IkugdoTg4E8DlDH2EDRlIgTLsRChfxWhZxUKoVd96F+PEXnEyIeETKGEq8QUjTjSMsaw9dMcoUMpRpkxgxaGnlc4IxFQB41FYZo8bzRxnAm/3ZuElAcDJ0MbJ3Uch9QkP5KAJCAJ3HUCsrO564hlAQ8hAXFfCGWcjuPYhugMxiqcni6kr+t6X9M08bRn/BC2TVZZEnhICMhqPhQE/C2dayzNHLfCfH9CC6OsFoYGD0KFhzFj4okQSBTHFMLwChmjGIYV6QYx0yJm2cTMT4UjFvsCpIkgOJqGTk1VI4b0pGnXnzpRkYcCJyiHKERDp6hCMSeYeDElSUwomFQWQwhmWqwpsW+z0CvB+Tmb+IM9Qa+1zx90xskbpMl1NbBmkG8cGGOwKEnog0EqlRq+lliv15dLpdKVtbW1VbENmQ6f0rmeFqsySAKSgCQgCex0Ao6TUTwvsDvNXrnVaM4Gnj8WRWFe4VzTFC00DXOQzWa7qpr00tBU4AUVKnTOG8zDwYHnjAe9/h44FCGDMe55WSUIdDWOuZoQU6FzlYRIHIFFKMgE+hHrjBMjTgniocMTyzEcmUNRoUuhUyPEAefkIqWLPDxIiPQJ9DfXdFJUjRjWoddIfBIUAHsJ045ICG3KOSMV/zQkUmMymRfkEzcYDfvdycgLRuw4yVIgFDtxHIsjRC5SJAFJQBK4ewT43cta5nzHCMiM7iUB1mw21SiK9DAMLShj4fRknHNXUZTOdeljnzB0od3vZdVkWZKAJCAJPBgE0DcqydKSSZ2goPQHE7EfwIkYllXGTUPRmKHrpCqfGkbweVIQEkUJSyJS44hpfqToTqhb3cC0W65lNT3b7vip1CC0rCDS9SSCUQUnaBIzmEyqHmpW2tPtjG+kMqFi2VGiG0moKIkPHD4MroDY0AkaKZximFAw77AnIawRzDhYVsiJIk1JwgxFbiUZdOdYMKgE/UaOaPhDRwxtwpE47BuELxyT4NB4bm4OraVwYWFBxBG2JTAOxT4syiAJSAKSgCQgCRD5vq/4fmD1B/1su9Uu+Z6XCcNY55yTZmiBYRquaZoe9EdAUKEQgs7htHxM4263FPf701GvM0kDZ0QPY8uIY9VIYqbHCcM0IXSf0IEJtOOnQlgSkhBRgmWxF0kpSIjcKCY3TmKfeAj962BSsqOl0w0jm61p6UxDsVMt0vVuoqiDiJgfJRTFMTQtjv1UcWKZYuQrJBnmrmBNw06dYsWIY131g1Lc7c+Gne7u9kZ11mu3C0RbBr3xhvRH4Jx8KcgNkoAkcEcJyI7mjuKUmT3sBM6ePctVfOD4NCA22qNjwMHg8BRPe7YQdzRN6/u+LwzaGPtlkAQkAUlg5xFYXtZIVe1g0B9J3HA6CfxxCsOiRtwQj4BqXGMKV2H2cIoSBqEkJiWMuebGqt6NdLMeW/ZWaKc2glR6LUintxDXQtMS+9xEN/xY1cKIKwGphqsYdl+zMwMjlXUUM+UnmhkGXEs8xsgD/QDGVaQoFMNgjLCcYFuCEhkMMQ5RIRyOT574aRb65SRwphPfG2WRn3UGkYHkOAr/byMkCTy4ScJPnDihvfHGG+Zf/MVfWD/60Y+EmO+884528uRJkVfCGIshIhbVuY2cZRJJQBK4FQG5TRJ4FAl0u13VdT2r3+9lu51OwXXddBiEOoceMwwjMA3dS6Uyrm3bAdr/qc3x5pucPE+LPadEoTeV9AcT3HOK0JYmnItcj2OmJwlpOECBBmZCsI4IW4RqGm7Bqoj5ja+WSVBA5BMLQkXtx7rRhqNzW0tnN41sfl3PZjcU6Ghu2rVYVVsR406YUEgJiwl5i1yJhOPzhoiqxph4FPVICPXhRpxoahQWmONOR467K+g5c64TFmmjbdHu3dIfgbMjgyQgCdxdArKjubt8Ze4PGYGFhQUOp6YZx3EqiiIbBq4GwzUWDk8MQrbhE22iSX3LsjBGIGnQAoYMkoAkcM8I3PeC0CeKJyM5uW7K71THvE5/zun29iaOP8HcIKeGicbjhFGcUCwkoYRUNeKm6cOI2raLpYtmsXzSyJd/oWcLP9bz+R/pudxfGcXij/Ri6cdGqfiOUSx8rOYLV1k6s5WY5nak6uukG1eYaS8pduYas1JbZNqtyNDdQNPjQFUTX1FJfB+ZzxWKhNCwCrDJEiwRKSCnxglT4ErlfmAy18sx389FjpflPBaOT5GEIdnXhrNnz2pnV8/mYbTOmmnzcTd0n2n328/DaD3a6XQOcs5HNjY2TLCSY6yvpSkTSAKSgCSw8whAP0AFtbV6vZ5p1GqZjfWNdKfd0YPAh8rUQsu2PdgabjpterA9QhAS3kSiV6eUnjIww06vGHX7o7EzyJPj2VoUKlocMTWOiCfXBeqXQxg0mxDkgTX8TwhTgQxOT0pg4ERcNz0jnW2mCsVVu1i8YOcKp4x07n09nYZkTmjZ3PtGsfQrrVQ8Ad38sWJZq4pmtGLGgkQ4P5ElY4wY58QYVlBKgnokUUgsiohHMdPimClBaJPrlWLHmQz63RkWuKMUsCxNTGjgwcWRUiQBSUASuFsEZCdzt8jKfO8ygbuT/dbWlhLHsXB4psMwTEERq5zzENI2TXNL07QWlgcjIyMhaoChA/7LIAlIApLAziEgzBrFC3q5pDd8cmN32B/MMz8cZUGYVqJYVWJ0jXFMcZIIw4pIUX04PjtaJrMM4+kjo1T6SB8tf6yPjJ41yiMX9PLIojFSOauPj32oj458oJeLp7RC/pySy16JDXs9McxVMq0lZtlLLJVZ5qn0imKlNhLDbsSm3Y50qxfq+iBQdS9StDBS1CTmPImJUZIwYhAVyypiJUxgfEW66gUZ7vm5ZAAHqNM3iTYUnEIG+drQbDaNbq1bunz5wvwHJz44fvL9ky+99+57r5z44IPjZz755PDi1cVRTJwhT5JjrK+lKRNIApKAJLCzCMC2ELpGbbU8q1lr5RrNZhb2R6rX72tRHJOu60E6nXLg+Oyn05Yj1kEoZowltDVQ0yw0o2CQT1ynzBwvw33P0KOQa3B4KjieQ9inGpCYKAmOSByPAN08/A/diBDDRZooip/oek9Lp7esfGHJLpU/MUulszyTuRJp1npIah0TjZtKJreqFovLaqF4lacyW2TonYQxaFRKEuQpCmLQeKI8ZE0JHJ8URcQgKuojHJ9qGBmoay7xvLHYcaeZF1bID3IUBGLyEUeLjKRIAl9FQO6TBL49AdnJfHt28shHjIAYiDiOow0GgwyWMzBcU3Bycjg7PQw66oZhbGDWtVkulwdoesQYBiBYkEESkAQkgR1EQIwbjLgfjsSetzdy/L1J39ulBFHeCBNVC2MO5yfjsIQYrJ8EDkjStTZP21fJtk5SNvdLSqcvkaZ3vITsgRuMuI430R+4KT8InMS2FqlYekcrl3/J8vkTsW0vxqZ1LTGtq2Smr5CdvsTs7EVm5y6queIFLV+8pBXKl5VMYZVZ6ToZdo80M4yYnkSkUJIoxBJOjFRSEvyPElKDWNO9yNb8OBP3vVzYi+CkVDnRm4xu47O9vW1VVzcm33//5JM/+j9/9Ns//Isf/s4P/uzPfvv//Mu/fOVnb7755Icnz0xAj1iLi4vKbWQnk0gCkoAk8M0JyCMeZgLQN2TEXpxpN5ulRr1d2N6uplzYIIrCEztlufl8rmOn7aaVzXb6/b6PxkYQIifW/EGYSgZuLnHdvBL6phaFipbETOheJhyO0H5JEpN44UIcw9jfqDbhpRyKcHpyHseK0g11dStJ2VdYPvcJZbKnPVVf8aKYt7u9SnW7frDf7MxEA7cUh0wlzfC4bXfh+BwkCo8TZC3KEUIoURQlzCMGZyfFETHEHKKhUCUONe4HNvOCMvP8CQr8cep1y+TULVpeVpNE5CZqLEUSkAQkgTtPQHS8dz5XmaMk8HASwMRkpCuKkkH1sxDxHZ8Mzs4BpGWaZs0Wyp5IDEBi7JdBEpAEJIGdRQDGCW1t2UkclGM/mGNhMAXjpaIllNKJhBnFhKFDiegiYQqJ+SGVuYphNJltblIutRUpPPJ9PzMY9Cd73d4cZNbpD0Zd1005xJykmF1PSoVrPJu/Fpp2NbSsRqxbTTIt8Yr7CpybV7idvqCmcxf1bOGSli1c0bP5q4qdXuOWXWOG3SFFdyNSYW7xJIbjE1WD81MhJWakwiOqRWSoYWIpfmjrcaJTU1XoZIZ93ckUhlm32zXr9fZorVbbtba+trCxsXFge2t7vl6vzbWazYl+v5PGhBnUhvq1+X1deXK/JCAJSAKSwCNHgKNFRhiF5hMt/gAAEABJREFUqW5vkIPuSw8GjhHFiaJpemKnUm4ul+tZltUvZbNOKpUKGTQrjiHoP5XFZPEoSvMwTMOhqGsJcSWJGReORwgl0L0ihoil4XH4h834T9jKKCZOcHrGpBt9xbRqZFmblLI3yE5tR4o68OLI9v2w7Hn+lOt4k57jjYVBUAiSOBUrKE5RCRObLEbFoBdRJByt1wvAJujbZCgoRUxBYuqRoJFxRBjqot48jArkBSUK/RyRYqB8ZVg5+U8SkAQkgbtEgN+lfGW2ksBDRQBKm6HCCgYZRhAEOSjtHLZZcILGMGC7kLau622su0gXQRLIgxZkfSQBSUASuLsEUikVBaR4nJR4HE3wKBzhMFxUig24DjljCaMkhmUVUZKEMK7QXTKKmMICrilxFEdGEvmVwHP29DvtBaffOeD0uvOO09vlut6077qYeEqSSFNcX9UGvq46gcK9QFP9WDU7pFqbXLeXmGld0Ez7gp7KXjIyuSUjk18y83CAprMripXeTnSzi0KDMIEbNmEwxxRiTIGpx2GEMaYxrigx6cyPDfISjfp9BYaX0AP0NR/mOC2j3W4UO51uqdVq5/uDQQp6w4iSxIDu0CHMNM1kbm5O6omvgSl3SwKSgCSwkwjAthB6hqPNWpwEluc46SiKrDhJNEVVmGmZUcq2vFQm45gp09XS6WB8fBxKFUeI4MMkwXEsiW2VEsvgXDUUqF6ObBFEEkLMGNTPUAiOTiyLHYgSqGgSLlLOErghY8U0+no221Qso0UK61OcxDjMSBIlh3SFOGHFIIorcIBO+nCCBp4/7gV+MYzDFKmKknDGoPsoxjSjEBxLHBXgnBHCUBTUB1UkniBHZMjjRFej2FKiMEN+kIYY1F8VYwuSH0lAEvjGBOQBt0mA32Y6mUwSeNQJQC2T6rqu5XleAQOTHOfcgoRwdjYhLVVVO3B+egARQRKIDJKAJCAJ7BgC6BcZeZ5O4SDLKCiwyC+yBIZL7JuIVUYRYxQSMSERMR7B6IlI4XBBJqHKIz/PvN6E32ns9rqt+bDfnQv7valo0B+P+v2xoN+rRL6fiZJYI3wSRYlihpwZT3wYVT6LPLL0Fhn2lmKmV5hur2pmCo5O+5pip66omdxZJZ05x+3UxVjX10NNa4VccQJUJEE+wuCDSUeETCkihmU1jkOdWKSi91dI14UeoF/3GbafiHe7viWcnkHg53zfF3VVMDnGUradZPO5SNM1bPWDs3RW6olfB1NulwQkAUngjhN4aDLksDeMJIitASbOoiAwKUkUwzCSdDrjZzLZXjaXEzaHAyUSoFWI8F+EMFbDJLI4RSa8jYZCTPgVOcUJI7g4CZY9/Jok4hjrUfI3PlNxuEgjHJQJ9CpT1YgbRo+nrAY3jU7EuOcnIf4FWohyVFWjbCodGqquIBvb9fz8wHGKA8/LuXFsBQkpCWPEFE6Mc+IoADOfUK6fVpcN1wluUEicEE8glDBkpihwfiZBaMeeb1MYGaRbCtEwKcmPJCAJSAJ3g4Doo+5GvjJPSeBhI8AajYaGWVfb87wi4jzn3IQEcHrWIS3LsrrpdNpHw6Dn2adaHSsySAKSgCTwqBO47vRjZHT0MHZzjMU5SsJsEsFoiYXzL+BEwj4LiMHxyZWIuBIT5yGxJFAhJkV+JRp0d/u97r6g15mP+72pZOBUyHXLseOMwAk6mjhwqkZkKAxWFMygROMsUog5Ycj8hPmUSneokK5RJr+hZ7IbZKY2uJZZ5fnSoloZ+0gplj9S87lPYsu4GhlGLdC0foBKxAn67BgmX0IUx4wiOD6jOEENYw2LKnGFk6qy6+2kX/MRdpwCo9Hs9frFKIrFd0FzfMiG0zOfz0flctkzU2knX867C7SAEn9NTnd7s8xfEpAEJAFJ4IEkUK1WlSAIDD8I7G6vlwqC0IRyUQzdjHL5vJvL5bvFQrGlG/YgHgwCNAKaC/9FUBOVMTIpIYPFsU5JrMKhCJUMdZMgGRc5QRDHSBTF+C+2i2NxoFgMxTbCkqLGTNd6SjpVJ0Pvxjz2gzBUMKGnen5Aumb6xXy5Zxl2mMRMhcMz3XOc3CAIsm4Uio0cBhHUp0qcK8QZh75HQagGJagDQVAMifIgjBJSsJsnSJrEGo8SM/Z9i0JMQHqGil04AP9lkAQkAUngLhDgdyFPmaUk8FARuG7oCmM2DYO2iMFImXOeUVWVK4oifk2xivWWYRgDNOzzAxBskOHBJiBrJwlIAneMAHd8XaUg1GFo6SyODK4wZWjrcHgTYc0Qh5FFEcUJJI5gxMQsDIO82+/N9Wq1o/3Nref8Tncu8fyMCoPI0Hg7k7KWMhn7QiqbPpey0z3FCzNeuzvmdzuTke+XoiBKM2JqEic29XrFaKs+51xbf6x9Ze3FztLqa63V1Zd7qxtPBN3uBLGYccPcMPPZy2Yhe4HZ5maiq92QwbSC7zPhMLtUjtwUGr6iFyYsjCKiPhjNYYUxYbJh5ZaBwWDVkiQwfd+1GWearutJPp8Px8bGvMpopTVWGW1kU1knACTk8FV5YbcMkoAkIAlIAjuFQJIkDG1VTN802vV2wfH8crvVLjqem4qJFDudcsbGJraL5ZH1YrG4kbGsThRFPo7BbvwXIVQVRVFVbFegu3gURyQkEaqLIQEnEqVAIw9fbkiG64wYY9iJffgv9ieMhQlnLlbb2FpLGNWgO7eNtLWhmtZVy7LO6rpxWlXVE7plvo0JvV+kUtl3rHT6lGYaV7iqVXG8EyeYR4yjBPUh2FDCnYosEUR5Nws2icCxjYvaJIxjHQoZvlAYWcQ5ozff/LrJRxwigyQgCUgCX0/gVilEp3Or7XKbJLCTCLCtrS0NDs8sGl2C4i5hcJLGyIJpmtaHw3Mbih8DA3KwP2RMjC6wJIMkIAlIAjuLALP8QMGUkApDSSNGIlZIgUEFmyWB43MoLKY4iWEAwe+XEIvDMOs57ozX7z/mdXtPRY43kQSRqSvMTxlGtZDPXiqVSudHx8cvpkzLT/qDctDrzkQ4JvaDchQHaaZwVaUkTQOnkvT9vXG//3TQ770cdPuv++3eK363/5Tf7c1FcaxTyqhaI+XlzNjoBQVGXKxr3VCBJ5JTEou6KgoxVSFijMIkYmEYEsUw3xbpKz9vwijr9/tqkigwOmOuIg/btkMYqM7ExERnbGK8Njk+uV0ql/vBRgBvKiVfmaHcKQlIApKAJLCTCEBZktp1u3a31S15njfS6rbLruenoSx4Kp3uTc9Ob05MTqxWKpX1XC7XyWQywvGJ3USJcJwGIY9CUrGBCz0bYWXo+BQURe6QWAhHeiGMEWEd6Wn4wTJj8C8yFhJnbpTEnShJ6omu1BRbr6rZwla2kF9JW6nLpmaeR5GfmGbmg0y5/KvS+Nh7pZHyh1Yms6gb+ibjrA9NH0QRapLESRJjbVjQsBAidj2mTz+MMWwSQgxVY8MaJgkPo5iT4zB69dVPE8r/koAkIAncBQLod+5CrjJLSeDhIqAEQWAMBoOi4zijWM7HMJ7h7HTh/BTfsdPAZKR4Hkg+7flwnVdZW0lAErhzBGCkECPGGMVMiRPGY7HIOUUKpxB+xJAzCofrCsVwCpKqEdd0IqYSwR6KgzhOwiTSdd1Lp1PNVCa7bGfTF1nKvshTqV6sqcV40F8Itmov+hvbzwfV2mOJ0x9RwsDWWGSwKKiEA2fBbTeehjzjNlr7nXpjym00R912pxI67kTg+/mIJwqZWjeylc1I481QSwYRpzBilIQY9QRKQgHcl6HK4lDlEalKJCxKmp9P6Cs+r776apJKpcJKpdgaH68sTk5NL+7bu3dl7/zecwf27X9/ZnrmZGVi4pORSqXebDbhTZWOz6/AeR92ySIlAUlAErg/BJIkgfYhZW2tm2o43cLW9tZ4v9cZ77RbRT/wDEVVQss062OjY8tweF6Fw3MN+qaD2n5mezDGEtL1hHiCqUUoVQbVyhnFEDgxKWEMqowoIUZCP4t1sZ2wHfmIHYRDxG7iHLqP8YApqsNNvQebZ0Ck+MQC1u8O0p1Wa6JR397V2tqeH7Ra4/HAyVAcR9zQm2YqtaIb+pqqaS1MSjqoSYwKiUqhmATy+ZAwQn0g2CzqRQwN4BwJeUwMw4kkSciysI4EMkgCkoAkcJcIiE74LmUts5UEHhoCPIoiw4fBHARBKQzDTBzHHIOALhyfLU3T6hDh+AzRohgigyTwcBOQtZcEvi2BxEgogaHCWJwQuk6FwRKCVxGGVwCJFA5HqAJDTKGEwxvKhPAEXWocJ8yDtdXVDbNhpTMb6Vx+yczmV1U73SRF0SLHn4p6zoFk0H887PYOxX1nDrNSOYViE1nrShLm48Cfjn1vd+L78wkcnfHAKcWOm4s9Lxf6XinywzQxxiKVu6Rr7dhgvVhlHpyeqCcRnKJChAM0gTM0Qn3DgMUxWWFMZ89+HZVkZKQfjo2Ntqempq/sntt97sD+A+cPHjhw5sknnzxxeGHh9N4DBxb3TE21FxYWhL74uvzkfklAEpAEJIGdQYBtbGxoFgtspzsodDvtiuM4o/2Bk4PdocPOCC3Lao1PTKxXSpX10dHRbWwTtkcAPH/jFNSiGM7MiBQlijmDHuPQtxDGKWGMkuuJE4K3EeuMIca2T0OCKMEeBj2eIDmLOGO+YmouqbpPsRJTL9ScXic36PcnBt3+9KDfmxn0uhVMOmZjP+QJZ66esuqmbVY1Q+8oiuIiQ/g+E+Q5zB7/EBKICCg/QYIEy8LpGWM5YnB6cjheFSUkzkONs4gwQkASGSQBSUASuGsEdrzj866RlRk/FAQwyShGBIqOD5ye2SiKshiAmKi8zzmvwvm5jYFHwzTNAbbFEKG7EckgCUgCksCOIiD6vphUP4DR1WeK2oPhNUi44sdciWC9xCHMHsQUEacw4RRERH6YJEFMcciUQDGtmpbKLCmZ3CdqLv8xS6cvk6b76Ht3ua32EWe7+rTb7e6GgVVkvm/yIFBVligqQ0ks0pIIRlccxLD1QoWzUOdKZCpKbHCe6LD3MKBBHVFY4HGFoQIaIhwLw44xRdh42E0JIQWFFCcRbEam8UBR9ZAiO6aFBZGAvuKD/XNRLjfanZwcX56ZmTm1b9++n87Ozr5TqVROjYyMXC6m09vZbFZ8LcqNAr8iO7lLEpAEJAFJYIcQ4OPj42rH91Ku6+S7g37B9fxcEIawORjXTTOAOJlcpmumzS70iHgK0webiDEG3YMlESIlShTmxSoPEk0NE1WNSVWThHOC0qGEoAxFOgiOIyFYvCkwYlgTwqENOQmHJRyRcaBQ6Bmh52YS3yu6jjvmB34Z9cv5mFjs9Qf5fq+b8xzPjkghrqG+mu5pmip+BDbmCifoWmIJch5aSwmhMihJBIaShBDGB4RlwmxjEuIAl6uqG2haQKYYMfzNEeKouykyb0lAEth5BPjOa7JssSTweQLNZlPzPM/yPC8Dx2c6jmMV4sLpuQURzs+W71jOEjcAABAASURBVPsujoogCUQGSUASkAR2IoGYVOaLX3+NGG8nqtYkrnYhbhjzKIwZrBaFiKnEIEg8dIBGXPdi3ehwy1rSM5kzejZ7itKZc5RKXQtICXwvrAy6g5lBuzvj9wfFwPPMOAhVgmuSJTFnLOZxFAvLLMRyn3PWhU+zzTk5sNmCJElClBwqxAKe4ICYsShiGsXM4MQ0JUmUT/2eCZIJi4xidOQR4+QzlXmJmoSUycR08iT9uk+S4FgiWHREcHY6pdLY1v79+y8uLCy8j/j01NTUpVKptGEYRgfLPoxNFEHyIwk86ARk/SQBSeDeEFC63a7u950MHIr5fr9fCAI/g6J1RVXJtu3AsM1BLpfrYrmv67o3NzcXfkmXaDykAHqLK16sqEGsQPdyRhFjFENFxciQEEMZk/gwLDPGxOKngkUEuC4T8cY8Dow5BSGcnrEe+p4VuU468oJcFAUFOD3zQRxm/NDP+YGX84VTNAzgqI0Z5yxSOA+xEEESzqFluUIkykqg/hCwQkScEmyLsRQRowilRoyFEedewpVBoqoDTVU8svUQSZCUDY/EsgySgCQgCdxRAvyO5iYzkwQeIgLXDVkOh6cehqEtnJ4ixnZijIlBxyYGHlXLstpwgArHp9DbD1ELZVUlAUng9gnIlF9FAH2iMEhi0ooeRbzDNL3GDGMz0fR6omhdRoqXRDB8SEkUppPKTVIUg2KuU6ybfZbKbvBs/ow2OvpLls2eDA31vMe0zZ4TBL2Bn+/1nGy307cGjqN4fpBESQTnpOiNE4qxFCdwaKq8z3W9phn6Jtf5ZsLiVkRxPwgDNwgijxF3Fa4GChyfSkKGEicpNUxMNSKYijHnUUJMSEwxg5MUgvR8oHDNpyiK6ejRhH79h2GXGDMx13XDSqXSLJfL1+Do/ATxpUwms7pnz57m+Pi41BUAJYMkIAlIApLA5wgo+Ohu5GY93y0NBoNCEEVpriiqaZlxNp914fAcpNPprp7W3ZGREfGK+5ftDk086SkchpoTaYrrw5cYYIYw5vhHcH4mDPOBRAyxECzRULEJDQZhLCGGmChhLIb7MYlVCgODgthUE25hm01JbCdJYicU2WEM+yiO0lEcZpM4SsV+YCpRxONQvDeRQJdCzTOWMM6JcTg+CTlTIv59KoT6QGJIhMWQowTO/IBzJ1KVHulajzTVJT8VDg/FPxkkAUlAErgbBPjdyFTm+ZAT2DnV56urqzrnPAMFXwqCoCAcn1iPgEC8YlIzTbPp+/6g1+uJAQgxKHfsk0ESkAQkgZ1JQPSFBb1LmrLJNP0SHJFXFF1bJYV3ibOIJXA5JrCqYkjCE8I6h2OUW9aGYqeWzXzhSmKnNn2utUJiDnHeZZxvK4q+pin6iqoZa7ppbOiGXlcNrcO44iAnT1GYl3De5oaxppjmItO0c4gvqKZxWTPNZciqauhbKleFEzNN3f4YtQZz3A1GyA/TPCaVImIExyclFKIvd2Cn9TTDaCu64hI8p0TYg39fDNAPvFqt2ltbW8WlpaVx6IpRGKfp/fv3s+9///uDhYWFwdTUlIs8A0gMgdX3xVzkuiQgCUgCksAOJqA2Gv1Uq94sNWr1se3t7fKg30+rqsrTmYw3PjbWLpeKLTtjd4rp4q+fQPPzQcK1AalKh6laO+LMCRIWwbGYQEg8bPmpJmPEoIuZ0EbYCGVMxLANAlUHayZWkzC04sAfoV5/ivrQmd6gQHGiaYbqmqa+pen6uqKp66qubRqGXlV1o6sqahR7Xipy/VzgeekoDE3oSIWQNXF4NpF/ghUhKBCBU4Jtom6MqwFXtQHXtQaDvuaGtpXoapNizaVKJST5ub8EZOmSwCNOQDo+H/ETLJv36wksLi6qMF4Nz/OKMGQrcRyXoihK4YhIUZSuYRh1OD7buVzOWV5eFoZygn0ySAKSgCSwcwnMzYWUpj43lXXdNs4apn5es+0riqo04cQMiLGYYGHFcDDGIbrMmCUKVzuWnV5TLWudsoWtxLC62OjDGIpUw2xaVupiNpv7pFAsn8kXS+cy+fwVO5tdNyy7zoVjNGEDJSGXqXqDW+lrsBLPq7nch1YhfypVLpxJlfPn7GLuspZOramG6pEfFKg3mEu6vYOJG0yyIMryOFHhhiUYdRAKiZHDFaVtmFZTM7hD4+MhTioqjP9fDpwxJr7/eRwTYbsZi3YFAYxEcrJIqkKwe2heYlEGSUASeNgJyPpLAneSAByDrNcjnYWUajdblVq1NrW5uTna6XQymqZRsVAc7Nq1uz4+Md60U3YHCsVH+THkyzrJ7AeJkvQVy2oyQ2/EXBnEjAcxKTEx6KFEHAUvZMKIsIyy4QyFUsYyDTcxxhFjo5YImyeKJmjg7iXPn6EwKulwxGYymWahkFvMZDPnrLR9zs6kL2byucupXG7L0E2X+2EmdN2RwIX95AfpKIo1ZM8JGSMm+FlRCRTC4GaAJMQpJjhFuRJwXeupprmtWcaqYpvraj5bI8tycECEdovDsSiDJCAJSAJ3ngB6pDufqcxREngYCMChqcHZmXYcZwSOz0lIGesWDG1fVdUe4h4coGLWNXr11Vfjh6FNso6SgCQgCdxBArfKCn3hqq9rRjPWaYXr6qJhqucUlW9wlfdha4VJgiRRREqckBozpicK10jRdMVMUxwXYJtlLM3ARycjbffNLJycxfw1o1Rc1kvFa2qxsKpnclumle6opDEl4anYS0rMi8sUQBRuaelMqBSy21qxuGSNlq8YxUJd1TU1dIOK2+kfdBqdvU61PRf3vCJ5sUUxUxjjCSkwDlXVY4bZ5preMdLprqFZHhoaQ75kdCVJojWvXEl9+OGHu95995dHf/rTv375xz/+65ffe++DJ95//+OZ1dVVC8epEBkkAUlAEpAEJIHPEYAOgQeQuO87ZsfpZTc3Ngvra2tCUq1WSzFM3c8X8q2Zuen1UnmkqpLaTqVSwvb4kj4aZuymwlCzB5plVXXLXFUtc1vRjXbMWRAn7NPiEkZwgX4qn2k2kR22IxNGxCiG+zQMdbfbG29tbR3o1+qHvFb7YOx5s7qhp1L5QjNVKqylS6Ur6VJhXctn2yiTYkqybr8/HjpOJQiCLJyehigUZbOEiZw5JYyjhE9FlEpwwSJOFNhWumFu66ZxzUilrzBN2ySmtMkwbjh6kVQGSUASkATuDgH0SncnY5mrJPCgExBWt+d5GTg7R6G8p6IoKmHZRL19xlhfURTxPZ/XDWKCzsYeGSQBSUAS2MEE0DfGjD0dkNbtaOP5NaugXzZy1nlFVza4pnRjFsPxmSQsjoeOTw2s4PzUNTgvFaIyecE4C6IRFoY5lZEBQypUc5m2VijW9VJ5WymVtpV8sWZkC03NsFydaaoasSwPowoLwonYc6bjMCqTykyjkO+ZE6ObysT4lprPDShO0pHrTYWuf9Dt9uf9dn8qcoJCEiQGLDLOFCWB5RUzXXcU02yRaXfIzPYoVfiS0SUMOSFUrRpN1801GtU9Gxubx5aXr75y7drVl7a2tp6q1+uz4GFjWTo+cZ5lkAQkAUlAEvgSAXgDiasqN33fy9brtfzW5lZ+c2PD7nQ6XDcMt1DKN/fs2bM+MzM5/F0BTdM85JJAvySIPx+mtsJUznHMtF01M9kVPZXaVC2jmXDmxyTeuOAJSxjhP9YYieWhBSNyYkTIkxj+SHwpNxyf/sAZdVudvX6vtxA7zkLke3s4YwWrkHPz46P18uzUujVebvKM7ZGqGEkYlELHmwgxyRgHYTqJIh1znYzEhzFKhgLnJ4egnATlxhAiHiuK1jPs1JaVzlxN5XNLRi63SWq6Q+PrAQ4fpkIsgyTwABGQVXmUCPBHqTGyLZLA7RAQxixE6fV64rV28d2eY3B6jmFbFiIMWJ9zPmCMuZZlSWV8O1BlGklAEthZBKaeC6jXHVBiweDStxNNqyWG1oo490LYO4nCElhflMQhi32nGLbre/3trWfdpaXvO9eufb+/sfb93uq133DWr36fNtdej9evvRKuXX3BX109HmxtP+U36oeCTndP3O9Nx4P+XNzt7/darced6vYzg+3Nl5zt7dfcxvYrfmPzpWh77XlnY/XZ/tbGU367tS8ZOGPMD9MsilRGsLwYp4grFKlamJhmn1lmXbFTq8zUa2SqfVLZsJ9Hn3+T4fWGGB9pV7rV4mqtNnflytL+CxcuHjh37pOZc+fOz1y+fHl+ZeXqpNAjmETToDtQFMmPJCAJSAKPJgHZqm9LgK+ukuq6w+/TzPT6/Uy337X7jqMGURjpht6DrdG00+maaaU6qqp65XI5+rw+urnoKzH1K76qp2qKbV7TUulrzLI2Q672fcbDkPMkhL4LmUIxdB8UMQ1FqMKhEHGKicURY1HA4LU0DEYZLQpGk0FvdrC9tdDfWnsiqK4di1vVp2nQOhpWt57xNtee9TdXn46a9UPMdaZ45Oe1hDQYTVxhhJxp+BkqUYYNKCVB+SHikBSUJMYGvMUtc50b5hrZ2Q0y7A5pGpy8R2PG2PDQYSbynyQgCUgCd4GAGNjfhWxllpLAA01AaGQFSjYVhqF4vX0kjuMRGK5piIKaQwmTg/0ulkNIgmWpkAFCBklAEpAErhOIaPyoS7rRiU27xgyzGutGI+DM8xmLQ84oFnZMElEcuLmg15mN2q3HombtuahVfz5sNl4I2s3no1bzubDdOB6168fCduMppDkStpoHg25ndzToTSWeM0qOMx4NunNRr73P7zYPh932k0G3+UzUbR+Lup2nk27rqbjTfCxoNRbiXneGuU6Rh77N45ijCizBfxiCSaDqfmxZHWalttVMFgZjrkrZbI8sHlxv003R72N8VNU7nX6x3+9P17aru9bWVnddvbpSWV1dHdne3pqq1Woj0CGmoiiw/Qie3kTolpvykIuSgCQgCUgCO5nA2bPETZPUwaBnu4Gf7TtwfPZ69sCF4xMKxDCNvmXZ7UwmX89kCl1d14UNEv16Zr8f09RUQFaqya3MmpLJXEvM1Eaoae1QUVyf8zhgcH4yhSI4HRMIwS3JhHpKsJQkWMPWJCYehUwl+F55bPPQK0Dnjge95u6w0zgYdhuPx732E0mv9UTUaz0VQT+HrcZjcbezjzxnTI2iNI4Vjk+UhPwoGb7QDnuJSJQAp2dECgWJQj5TQp8rXqwZTW6mNsm0NylrVUmnHlUqX3rjguRHEpAEJIG7QAAD+7uQq8xSEniwCYjrXhiqwvEpftBI/Jp7BlXWoLDFDxs5MGSdKIqEMg6xLcE+Gb5MQG6RBCSBHUrger+YUCnl6Smlq6QzVWbaWw5Xeg5R4HMeBehpI1hbUeBqca9pB63t0bC2MZNUV2eotjrD6uszUXVt2t1anfRqm+NBszrqN2rlsNHIJ+2WzftdXfUHmuJ19KRXt8LOdiZqbRei5uZIWN8Yj+qbU1TbnmaN+ozSao6zdqPIu60UDdoaDz3OKaaYxUnAKB6vRW/MAAAQAElEQVRwHjiq2vNNazuy06tatris5tJVckKHKvat+nml2w3Ner1RgINzbGt7q7SxvpHe3t7WqtUar9frWrPZ1GC3cjhGhcNT6okdei/IZksCkoAk8OsI2PYy1zRSPa9n9fu9jOMOUgN/YLi+y8IoCOHoHFiG1cll0q18Id2HTgmRVwy5Zbiue2MyeB8TeTWtUFihVOqab9nbrmG0HU31XA4NCDdkCOdjjHk5pmjExHIQUhxink84PSkmjcek85B05jHyukrstAxy29nYaVbCdm0ubGzMB/WN/VFze2/UrM1H7fp00m2NqL6b0uJA0yliOotIYzEpSUQsiuBmZcS5itwVCrHVS9TYIzVwuTHwFb0dW+ka2ekGZXId0kKPiCKIDJKAJPDwEHhoawqz5KGtu6y4JPBtCYjrXhisKQwwCkEQ5ODkTGEwoXAMFhRFgX2sOoiF41Mq5G9LWR4nCUgCjzQB9JkJ1dWAeLavZPIb3EpfJdPeSEyrHupaL9JUN1FZlCTidXdXYzD4uNvPKU4/rw6E9PKK08uxQSfLnF4G+9PcHdiITXIdnXuuqkce10JPYXCA4lgD6SzmdFM4JsMH3Szrd/Ns0M1xp5/VfNdSfFfnvsspDFiSxEnClCBStUFimo3Yttcplb7MMtnLWr60xI18nZSCS7T6pX6+Wq2qnU5srq6uFVdXr03UG/VCq920HMdRoDMSnFgf+kIYbb5lWSHWachDLEiRBCQBSUAS2AEEvrqJCTSQ53lat7tqb2+vZ7dr24V2r5vuDfpGGIv5Nuan7FTfzqQ72Vy2lTbSTrFYDJCr0DGIfm3A/qyj580mz6TW1WwWE3nZJSWbWYOOg/41Bj5To4ApcUicYsaREQRHkXCpIoaCJA5n5TBF6DMWOBx6VlUCx1C8QZqcbiEedMtxrzua9Hsj0MtF5jo5BqenEvq6EoWKKo6nhDim/hCIIV80maIEKhi5B6hDqBlebNhdnspUUbdtns5vB5rZpnJ2MBw/wEErdSdOjwySgCRw1wmgF7zrZcgCJIEHjQDv9Xo6DNg0pOD7fgaOTxNGLGmaFui63jcMYyCWUfEYIoMkIAlIApLArQgsfBJRbtox0sVVtVA8lxodO28UR65QOrMZG0YnVFU/5jyiJCEFBpKO2IRxZGPZxrINw8mMI7KSmCxYZAZiLY5JjyLSsX0oSGMkIX0qAfYFpIUBqb7P4Bxl3PWYEmI/MdJQR458Ezg9w4SiWNMG3E7VjEJ5yRqpnLXHxz+wK+MfG4XikjEyUqd18aMKr8Y47HOh2+0q7XbbvHJlqQyZbrXaOc/zVXxYJpP2xsbGGpA6DLZ2LpfzECefy2Cnrcj2SgKSgCQgCXxGIEkS4QtU8DFd182trK2VV1aXK81WIwfHpxkhpabrfqFY7Bbz+Y6ma10lrTjYLHZ9SSdh+2dhqG+mpnyKS90wnd0wRsqXi9OzH+cmps6lx8aWtWy+FuqGH3Al8hJKgphBu3JiXCXOFcIC3I1EFMXYGVDi+cSgQ4UTVIO+1aKQFKFffY+T7yg8gK4NAqZCJ6vQzwqEQ5IQx4tfLhIvu0Nixgl6N/HQeJd4HKi6p6SzHbNY3sqMTSxb5coKlQqbWiHXJur7tLAQMSbcpaiLDJKAJCAJ3GUC/C7nL7OXBB4oAtDFrFariac9beHwxExsPgxDG45PFco3grNzoOt6j3MuYh+V/8rBB/bLIAl8joBckQR2FoHfj4fOQztV1c3cJS1TPKll8u9zO/1RYthLpJu1WNH6IQywiHiSEId7kmGJkQJXoRITqTCcFIiKdRUpVDhFhShYVpIY6WIS+7SESMinyzgex4rjGeJPhcG/ymDgMZhuahRw1Ys1vcqs1GUtk/1Qz+ZPGNnSaZbKXKFSsUqR3aejRyMiFIh/NwfoCXUwGJibmxu51dXVkWazaWHCjCNpAufnIJvNbZTLpW3ojT6OCyAySAKSgCQgCUgCNwgIxycPgkDYG6WNjbXxlZXVyXanlYftoSmcJ6ZpeoVcvpcv5LumZXaLVtHFwbfUSdj+xRDT6qqPPFqmmVq1iqWPzULhlFUsnua2fTXWjQ50oOsTjyBxQNCLTKGYqVBjQpWhegkkZiT0p5pwTBwqpCcKaTEnBR5M5sdMCA8TpiKtIgRTmJw+PT7BekxC53KKsC1kSuJDY/tMCQNVc2LTbKqZ9DUtm7lo5Apn1ExmkezUBumZLtFUQEQxRAZJQBKQBO4JAfRcd60cmbEk8EAREE5PVIhhwKFj9jXt+35WCAYlFhyfXFEUH07PPpyfHRFjm1DKYgCCw2SQBCQBSUAS+CIBOP4SOA9DMtoNrZi9bE1MvGuWKj9T8qV3WSp3NjIzG6FutUOu+xHToxBGVQwhGFZsKIw4TB8hDM5PDh+kQgQT6rokRApEhSgwsBQcq9KNPwUmmEocxhxhe4j8kH8SJFriM8xvKcYgNlNrPJ35RM8V3tGLo++qo6Mf6SNzVyk71aZ/+k891D+GIHcUelMIw1Dp99tWtbqd3draLDQaDaPb7SbQC6gt9dLp9LVSaXSzXq+LJ3TCmw6Vi5KAJCAJSAKSAAMCHqmq7QbBSK3eGN/a3Jzs9fq50Pc1TVFiy7K84ki5O1Ic6ZrcFJNoQidFt9JJyOtzYZjm6NGQ8nM9yk5u0Ej+Y22kckItjZwgO32JLLseqnrf40rgJSz2Yp6ETEkSIdCVQmdSohKD8ESDLtXg+NSHokKf8ogRg2YTwpFewTaFaaRwlRgbTk1STJxibI9wtJ9wcrHucTUONM2PTKMXWda2kssumvniGWtk5H2rUDxPId8g1+2iMRFjLEEsgyQgCUgC94QAvyelyEIkgQeDAEM1VAw0LDg8C3EcF2Dc5uEQNbAcQwH34PxsqqraQtyHQzREeqmUAUEGSUASkAR+HQH0nQm9Xw1IL/V0y9xUU7klNZM/r2ULHxv5/BnFzlxOrPRWqJu9QNFDn9TYg7EkDKUQxlIEoylhChHjlMBwEp0ufKAwqJKhRFiJsDFO2HB/TIxCLAc41kcMg44cxG7CEuQfRKbl8FS6qWVzG3o6u6xmsldgCF7VCtkNMgptunrVJaKY/cEfxIhvGQzDiHO5bLB37/7u4cOHq48//ljjiSeeaC4sLNR37dpdE097FovFTiaTiZg03m7JUG6UBCQBSWAHExA2B3daLWMwGKRbjUamWq1mBv2+BvuCYHtEisIDQzc86BsfIh62+LU66VYcr+ueiMpll0r7WqSltpR0fllJZ5aNXHFJzeVW1XR2O7bsjq8bLvSj5zEl9BiPA1KSCE7MCE7MCPo3QZwIXZxwEs7MBDqaMMlIcIUKRychLSFdhP1BTBQkjEIc4yGNm/DE51roK4ZHdqqlZPObaj6/ZBRyF3g2e17JZxaVlH2NLLVGYTigubmASb15q1Mqt0kCksBdJMDvYt4ya0ngQSMgBiGq67qpKIqKqJyQHAYfOpYjODzFk551TdNa4olPpAuxHeod/2WQBCSBb09AHvnIE2B/7+9FMGY8mn+yqY9MrmVn91xKj019Yo1PndLyIxdgjK1EhtXyVd33uBJ5pMQ+8eETKBFXk5jzJBGOT8YoJkZRklAYQxALp2eYEIXYHsIxGiScAiz7xBIPzk7h8HQTJXZJjTzkH9vpPgyvqlUqXTPLo0up8uSSOVpco90LdRoZGbCnn/5ao2tkZCQqFPLeiy++WP+N3/iN1ddff33zlVdeqT733PGtJ554fGtubm57dna2I54CfeRPrmygJCAJSAKSwLchwIMg0HzHsVvtVqrRaNhwgqrYBtMDfkemBKqi+rA7gjiOIxQATYf/3yCwTx2IIQ5xKDvaoNHJNa04upyqjC1apcqymi+tJ6lMAxOCXV/XBq6iei7joacocaBoifiJohAOzJAUiiAhdGwEieHQjJlGCYcoQlToZk4hHJ4elLIP3RtwLfG5Gg+gzx2OZmm6wzKZul4ur9iVysXUxORZe2rinDJWuUKT5Q3S820xTkCdI9RXBklAEpAE7ikB6fi8p7iJZHH3lYC43nU4PTMYdIxikFGC5DjnKsRXFEU86VlHDdtYd6ampoRi/saDEBwvgyQgCUgCO44AjBnRX8YUhg6pYS3StCuxZn5Iln6CpzLvJ1bqbGjaVz3d2nJ0veloRqevaH3IoEeq0yPuDIh7MMrgHOWBx1joMSV0OY9gpEUeV0NPVQNX1TxX1Z2Bog8cVe8OVKPlGUYtSNkbcSq9rGSz55R05jRLZz9Q7dS52DRXKDE6OCEBRNQR0VcHwzD8VMps5/PFpdHR0ZOTk1MnZ2fnTs7N7To1OTl9zjDsNeiSTrVava38vro0uVcSkAQkAUngESMgHrbg7XZbF98R3Wl19HarrbqOyylOEkM3fNM0BqZpdqFvHNgjIdofQ75xuK57EyoUPOJBy7Ayl1nKOsHt1AklmzvBM9lTSSbzcWilL/imtQT9u95TtFqP8Xafq31H1RxX0VxHgVOUq76nqIGvaiEco6GvqJHQwS7x0OHQy1zxPKSFHh44XO+6qtHwFH0rMKxrkZ26lKQzZ3g6c0JNZX6VmPopUqxFUtQt6m8PxPeBX6/rN27jw36ArL8kIAncfwL8/ldB1kASuGcElH6/b8LpmXNdt4JYOD4zmHZV4Oj0IC0MPuq6rnew30WtIqmgQUEGSUASkARukwD6zJjm532aOdIyiuOr1uT8Oa04cprlix9QJvdRksmdj1KppdBOrQamtQHZ8nWz6qhGfcC1hqtoTUjbV7QODK+uryi9QNO7Q0HfjLgd6mbLN6wGjq16hr0VWPZaaGeuhunMlSSfO8/yhY+UYuGUNTL6IcsVL2m53Abt29dDE0LU77YclZVKJeA81du9e/fK/v0HPzp06MiHR44c/gDxqYWFhfMjIyMbtm13f//3f/9bGaqoiwySwE4kINssCewUAsLxqTqOIxyfdrfTNXvdrhqFIVNVNUqnUm7KTvVgd3QtyxpgIu1bOz4F0Ou6zafMZFcbza9oo1Nn+Ojoh7xcPqkWiyehg09FudxHfip93rdSl33TvDrQjXXPMKGD9bqr6U04M9uuJnTvUOf2PE0bQBcPPEXru4rS9xS1i23tyDTroW5VQwM6XLegy+3l2EpdTNK5j3kuf0otlT9QRkqnjPLkWbJy12hiT40qjzkkvpNUVFaKJCAJSAL3gYB0fN4H6LLIe08Azk1Wq9W0wWCQgVOziIHIKByfBQw0LDFY0DStr2macHw24fjsT01NeajlbRnISCeDJCAJSALfkMCjm1z0qcPWzc0F1Ov1yTTX9Ez+Y3O0/Kv0xPjPMuOTP8tMTP08PTn1S2t88h2jMva+Vh45qRTLp3iheIbn8x+zbO4spbPnk3T+QpLKXYjTeSwXzsOReVYrlD6CU/NUqjL+fmZy8m2RV2Zq8s3M1NRPUyOVnxml8ltKIf9BlDYv+rq+ifK79OabIer0Tfr0HtUhtQAAEABJREFUGPoigF5oF4vF9dHRwqWRkfJHY2NjpwuFwqVcLtdALPQEspVBEpAEJAFJQBL4HAGFBmR0Op10vVrP9wd9G/aHqigKpdPpoFwu90ZHR1updLquYRItn8/7OPq7TqQJHRdSaHR0ZqyTrSyahexpLZf/lVUa/YVdGf95ZnLiZ5nJyZ/ZE+O/SE9MvGWMjrzHi6UPlULhDMsVP2GZ/Lk4nbkYWakrmFxc8ixrGZOLV0I7fSnJZM8rheLHenn0Q+jf97ITE2/nJqZ+UZya+WlufOrNXKXyczNXOKGm0mdV1VyhUKnT5KSYdBRtSz4bG6ChMkgCkoAkcK8JSMfnvSYuy/sygbu8RTg9UQSDQ1OD0s3A4VnE4GMETk/xtKfGOQ9h3PYgLcjwNXek/6ZGMg6RQRKQBCQBSUAQQF8rjJyIHTrk20dfaqRm9lzLT+46m5+bPZGfm3k3Pzv9y9z09Fup8clfGiOjb+sjI++opdK7vFj+FS+U3mP5/Amey59gWUimcIJnsJ4tvK9mS++rpZFfGaWxd63K5Dupiem3s9NTv8zOzLxdnNv1TnbP7hPW7pkz5vjYoj4+t5ay7RaNj7v06qtf+wS/0BUQDlHQBgUTYOro6GiUzWYHU1O7tufm9lydm5tbmpmZWYMDVBhzX/tdochHBklAEpAEJIGdR0BxuWsOuoN0o17Pe65nhWGoGoZB0CkBdEsXzs+mZdtN07aFPgmJ6Ds5Pq/r3Rg6z4HDsZXbO7mZmqxczc9MXcjv2f1RYc/c6cKeXSezu3b/Kjs78449Pfm2Plp5RymX32WF4ns8X3if5fInKZ07lWQypymdPROn0h/FdupMks6cVvOFk1qh8L45Uv6VVRl7JzM+/XZ+evrtwtyed4pze9/Pz82dSu2av6BNT6yQWazT7t2iXT7q9bX6l+Rn5xGQLZYE7jEBfo/Lk8VJAveLgNJut00MOnK+7xc9zxNPe9qoDIez04VTtGOapnjis4tBiXiKR3y/J3bLIAlIApKAJPAdCQRUrfaoqK4RYxfIVk9RJvUrsu1fwrj6RZIv/Uwtjb6pjIz81BwZ/alaHPupXhr7iTE68ddKcfwnSrnyEyU/9hO9PPbXeqXy1/rI6E/0YumnvFD+WZLJvqWkU+8queIJSmfOUKhfok68SoFao0KhT3NzPuounLDiSRgsfmUQryYKp6fR7XbTSJmDpKEvTMQhdEMXeqKZTqfbWBf5ficjFXnIIAlIApIASQSPJAElHIRWt9fNNhr1UuAHKUoSbltWUigUvFKp1CkWi62UkW5ZnA/eeOMN4Ry8IzoFjkah75DXWx4tQvd6Sp209CYl9jXK5i6pdgrOTPskK+bf5fn8W+boyJtwgL5pjY2/aYyO/kwbGf055C1tpPyWXh79JZycv7BGR36ulUZ/ro9Ufgbd+jOtXPo5lXO/pJHce5RTTpOdPU9qbpmoUaXsVpemhm/Oxdfr8kieYNkoSUASeLgISMfnw3W+ZG2/HQFhzAoHpx4EQQbOz6yIoygyFEVJVFV1NE1rcc47nPN+JpMRP4AhlfW3Yy2PkgQkAUngcwRg+MTs6acDGlkY0L6jTdqXq9KBsU2q7F3Td01csw/OL4WV8hU+UllMRiqXlLHKBaUycU4pj52zJsY/sSrjn2DbWRhg5/jY7HlzdPKiWhlf1OZnl/Tp0RUqzG3Q/GPbNLdQpwMHWrR/fw8OTw/liu/0vK2+PIFBury8rF+7di29uLhYPHHixNS/+3f/7uCPfvSjgx988MHejz76qLKxsWHVarUEjQsht5Uv0skgCUgCkoAksMMIdDodJeSh4bmDdK/Xy4VRaEInMdOywmw260K6sDe6sEEGmFTzf/8Of180ysKE39+LhO5le/d6ND7u0Px8jyYPtOmgVTfL81vGeGXNnpxatsbKl9N7Zi8qE+MXMOF4Xq+MnLVGRj82Rssfa5XRj6yxysd6ZfQTfWrinDE5etHcP7NIe3ct01hhlfaObdB8qYq8m7R7d5fGjzqMPS3ehpA6codd87K5ksCDTkA6Ph/0MyTrd6cIKHEcG3B4puH4TCNOIWMNjs8Y0segownp2LY9wHZh1CaI72OQRUsCkoAk8GgRgCEmDKGIaAGTS3MeCUOsvL9P+blO5vSVZurws7UlNbNtPlHeMCoz68b0nlVjOgOZX80gbozr66aR3SBf3aZdh+uU+1WHxPFTUy5IIU8Sjk7x1AwMPvZN+3DMe3HLcZx8t9sd29xc27+0tHR8ZWXl+Pr6+jP1en0v9o1Af5goi0NkkAQkAUlAEpAEvkQAE2kMCkXhsDvCKLIGjpOJ40gnxsg0jDCdTrupVKqHuKeqmg/7JPpSJnd4A2NM6MUY2aIs6GChN8Vk5MyRNl116jT52HYjzTb18eJaqlS+ZuULS5nZicuFysRiXCgvRenJq7qtrdH81Ca1tAZlFztD/UtTLtG8L/JFGULHf1Pdi0NlkAQkgU8JyP93kwC/m5nLvCWBB4QAQz3EF4rrMFptDEhsKGcd2xI4PV1IBwOUJqQbRREUOA0NZ+yXQRKQBCQBSeAOE0D/KwywGyIMpZj9vb8n+t1oYQEGGc0HNDXlwTHqUaUBOQd5zB0fP+qReHUdaZAHnJzDY8TxN/L6VgYXdAKvVqviq1DKcHDuunr16uErV64+ef78+aMXL158Ag7QQ1tbW9ODwaDQ6/UM4BA6BZEMkoAkIAlIAneFwEOaqdAnqLrqdzqm67pp3/Uz/cEgFYaRAsURarres227DqdnFc7PpmUpThhmxQMXOOzuB+jOz/QlloX+jNlrr4nyg6GOvdpzybcGNF/o0mi+Q7P5dmpXvpNBvWlOHxBVPJqHjqZXhc4Wx3+W392vvSxBEpAEJIFvT0A6Pr89O3nkw0MAYw1Sfd83ISkMSixUXYfDM4YMIG1IA9vFYMTFPjEjikgGSUASkAQkgXtJAIaYMKKEMSUEhtVrcHAKYVgeitj+rRyct2oH+n2hH8QbAXYYhmOO48w3m80nG43G0fX19aNra2uPIT4Ih+gUnJ4F7BeTZrfK6q5tkxlLApKAJCAJPPgErusTYVtrTpJYTt/NBmGQ6ff7dhRFCloQaJrWzmQy1Ww2u1UoFOqqqjrFIgnHI3bfv3Bd9372ajxju1zGph3GJgbDeJdYPyR+qAg6md1RPXz/Wi1LlgQkgZ1EQHTOO6m9sq07kwAfDAbiu3WE0zMLBBYcndDxrI8BxyaWNzAQ2ULcxT7xuqR0fALEAxhklSQBSUASuOMEtra29CtXrmTPnj07d/LkyYNvvfXWApZnNjc3s3B0mtAPDLoi1nU9gHM0QgWkjgAEGSQBSUASkAQ+R4BvbGzotVoth0mzyuLS4lSz3S63mi0rjmJmWZaTy+WqY2NjK/l8/hocn1umaQ6Qg3Am3rEJPeQngyQgCUgCjwqBO9YO6fi8YyhlRg8igeuzr/BpKmYcxxnMuArHp426MmzswaDdhDG7gYHHlmEYNxyfcvABQDJIApKAJLADCDD0/Vq/38+IpzphtO5eXFzcs7q6Ot5sNtNBECgwVkPoCp9z7kHEkzlSR+yAC0M2URKQBCSB2yVw3d7g0BlGq9UqdFutyuZmdWrQ75d7/a7JGCUpO+UU8/na1NTUGpyfazMzM1WIgzLEhBqirwtyvyQgCUgCksC3JSAdn9+WnDzuYSEgrnEtDEPh9MxjQJKHA1T8OIV4TaMNY3YNDtANOD+rqqoOZ13RMGnUAoIMkoAkIAnsAAIsn88r0BFmu93O1Wq1ApyfqV6vB3+owVKpVH9kZGQrm83WGGMd6A/xIw5Cf0g9cT8vDlm2JCAJSAIPHgGe9Ptmv90utprtsdr29nTgByVUU9cNPclkMo5l2y3ENeiS5ujoaO/NN98Uk2nyLQJAkkESkAQkgbtJQDiF7mb+Mm9J4H4TUIQBiwFGBhURTs8cYp1zLp7eaZumuQHrtoq4BcPWxT5p0AKCDA8PAVlTSUAS+G4EoCMUx3H0brdrYdlstVq67/sMuiGybbsBx+cKDNVtSDuXywnH53crUB4tCUgCkoAk8KgRGH5ftMOYMXD8fLfdHa03mmNBEOQUrigpKxVikq2fsu027I0m9EkXALxXXx3+SJCcSAMMGSQBSUASuJsEHiXH593kJPN+CAlcf+1EwccMwzAfRVERDtAstmvY5sD52dI0rcoYa6dSqcHZs2fFrKscfDyE51pWWRKQBCSB70IAOoJc103gAE3g9IyhJwJMiPWhIzaKxeJFyHqhUGhblhVAZ0g98V1gy2MlAUlAEng0CSgMc2bQJdneYJBvt9oF6BZL18XTnmm3XC53MpmcsDl6aH4AkQ9bAMJ3DPJwSUASkARui4B0fN4WJpnoISUgZl91DDpSmHEVg48inJ9pGK0Ex2cX0oTzs45YzLr6CwsLEfZJg/YhPdmy2pKAJCAJfBsCcHLG0AMejNM6JsHWs9nsCpycV+HsXMpkMpfz+fwVODy3kaY3Pj4uJsi+TTHyGEngLhOQ2UsCksD9IAAdIuwNYVPrHnmpgTPI93q9QqvdSruerymKGtqpdLdULtehU5rQJ+JrU4TjU9oc9+OEyTIlAUlgRxIQnfSObLhs9KNNQAxC3nzzTd7v903f97ODwaAEB2gB2y04N2NN01rCyDVNsw7pg4YYgMjv2AEIGSSBh56AbIAkcPsEkqheD0dyuc5EpXJ1dnb27JEjR05jIuyD+fn5D+DoPA9H6LVcLldDLL4HWv4Ixe2zlSklAUlAEtgpBMRXplhxHGc9Lyj2B/18vdm0HUe8YKZ4dirVroyOb2cz2RrnfOj4hD0iHZ875eqQ7ZQEJIH7TkA6Pu/7Kbi7FdjBubNXX31V/GBFCo5P8aNGRTg+xfd8Mgw4BoZh1FRVbUDa2O+Bk3R6AoIMkoAkIAnsMAKJYxh+2jRbpWJxcXJy8iQcnr+AA/QXU1NTvxwdHT2HibJt6InPXk3cYXxkcyUBSUASkAS+moBSq9V0ODmzrVarvLK2UtnY2CxsbW/qjuv4tp1q5HL5tampieWR8kjVtu0+dIx8e+Crmcq934GAPFQSkAS+TEA6Pr/MRG55NAiIa1v1PC8Nh2cRRusNx2ciXlfUdX0bTs86mtqBUeuJWVchWJdBEpAEJAFJYIcQEP3++Pi49+QLLzR/8z/5Ty7+l//lf/nef/vf/rc//W/+m//mJ//Ff/Ff/Oxv/a2/dQ5Gam337t19pJVfh7JDrgvZzEeGgGyIJHAvCHDDMITjM9ftdkc31jfG1jfWixsbG/qgP3CzmUy1Uh659tSTT13etXdXFRNqg06nI98euBdnRpYhCUgCksB1AsI5dH1RRpLAI0WANZtNNUkSG07PHCQTBIEGw7UPx2fVNM0NSAMOUPFl43LW9ZE69bIxkoAk8GUCcstXEBBP/Aftdrsfx3F7MBjU0+l0LQ2JoqhbqVR8HCvSIJJBEpAEJAFJQLH1Hb4AABAASURBVBL4GwJwcIoHLQw4PbP9fr/Y73bz0CO247gsjCLXtK2Wqqu1dC6/Db3S9TxP/K6A1Cl/g1AuSQKSgCRw1wlIx+ddRywLuE8EeKFQEK+62zBks3B8pmHAKnB8dhVFqcHhuQnHZxMDEBf1k45PQJBBEpAEJIGdSAB6IYGE09PTzsjISHfXrl0t6I9WsVhsT0xMDLAvgEgjdSdeHLLNkoAkIAl8DQFN0xQ4Ok04PcVvChT6Tj/nuK7luh5FUezZKRuOT72ezxfr2ex4r1wuy8m0r2Eqd0sCd5yAzHDHE5COzx1/CTyyAMQPG2lhGFpweArnpxbHsXBwtpIkEd/vWYXTs4PWy8EHIMggCUgCksBOIwBdwG6WndZ+2V5JQBLYmQRkq+8MgRv6A45PtdfrCcdnxvO8rOO4tu97WpLEiapwX/wwnq4b/UzG6Ol6IH5XQLzmLn/Y6M6cBpmLJCAJSAK3RUA6Pm8Lk0z0MBFIkoRRjVTf9w0WMyuJIisKAhUOUOH4bKsqEz9q1FRVtY92iW3ySR6AkEESkAQkgZ1AQOgICF9cXNTPnj2b+qu/+qvsD37wg9xbb72VOXHihH3p0iUD+8VXpbCdwEO2URKQBCQBSeBbE2CKoqg42mh1OhnxuvvAcSzYIAr0SKxoip/LZZ1Mxh7AQeoUCgXxwIX8vmgAk0ESkAQkgXtJQDo+7yVtWdZdJ4BBhjBUla7R1WM3tl3PTQV+aIVRxKMohJMzFj9Q0dV1vRcEgRh8xIwxOetKd/3UyAIkAUlAEnhQCIixjwbDtOA4zlQcx/PQCfv9xN8dRdGUaZrl5eXlNCorDFehU7AogyQgCUgCkoAk8CUCzHWbWr/ft6pbW5lavZ7t93tGEPoKzIsYzs4gn895qVTKh36BHULS7vgSQrlBEpAE7g+BnVWqGPzvrBbL1j7qBMQ1rQRBAGdnmAt9P+f5biYKIiUOI4xClB7nWs/zPBcf8b1t0un5qF8Rsn2SgCQgCXyegNbtdtO//OUvp//yL//yyJ/8yZ8888d//MfP/8d//x+ffeuttx7/8MMP57e2tkYgBg5TIDJIApKAJCAJPMoEvl3bxMQY6/X6eq1WS6+srhQ2Njfz7U7LhI1BjLNQ1zWnVCp14Ph0c7lcgGLkW2aAIIMkIAlIAveagHAS3esyZXmSwN0kIAYhiud56SAKSo7nlbGcD8NQieLYZ4z1NY0N8vm81+/3xXfs3M26yLwlAUlAEpAEHiAC4q2A5eVl03Gc/JUrV/adPn36hXfffff1X779y98+c+bMb166dOnljY2Nx6vV6gzS2qurq9oDVP17UhVZiCQgCUgCksBtERA2B792bduCzsheu3atvLG2Wmo2mgZ0TKIoimcYRrdcLjdGR0d7yFE6PgFBBklAEpAE7gcB6fi8H9RlmXeTgLimNTg6027glqIoKIRRlIETlEVR5HGVDzjXXewP5+fn47tZEZn3Q09ANkASkAQeIQJwZA6N1FQqZUIH5Hq93niz2dzVaDR2d9qd3ZgMm/N9fxL7ynEcpzBppmqaJnTKI0RBNkUSkAQkAUngDhJgcHLqELtRr6Xqjbo1GAwU6JDYsizPtu1BLpfrQu+IHzUSdod80+wOwpdZSQKSgCRwuwRuc0B/u9nJdJLAfScgrmkNPs50EHilMBaOzyAdxSFBMOjgDgYiwvEpnvYUA5D7XmFZAUlAEpAEJIF7QkA4PhVMgpmc85znOSP9fnfCdZ0x13VH4fAswTmaQ01siAHHJ5Jxhm3iOGySQRKQBCQBSUAS+IyA0A0MHxX6wmw2W1a7JV5zd4QtEsHe8CCDbDbbQwwbhITd8RA5Pj9rp1yQBCQBSeChJyA65oe+EbIBksBNBBTMuhpxnKSThAqMKWkMSAzOmfgFRVdRlIFhGN7IyIhwfMrBx03g5KIkIAlIAo8ygcXFRe3s2bNpxJWPPz4932w2Jur1Wt73fQN6wrdtezOfzy9BLsNQ3ahUKgPoCvld0I/yRXG7bZPpJAFJQBK4NQGOyTQtiny90+mI74/GepyoqhpApwibow+7o6vruo/Dpd0BCDJIApKAJHA/CEjH5/2gLsu8KwTEUznNZlPl3DewnI7jKE8Uw/FJOhyekapyB8atE4ahGHzIWde7chZkpo86Adk+SeBhJTAYDFQYn3azUx2pN2uzA7c/2u12MjBaoSIUJ5PJCGfnlfHx8Svz8/ObuVzOQVtDiAySgCQgCUgCksAXCYgnPnkc+5rn+Uav19N6vYECGySBrgmgUwapVKpvmqYQYXsksEOk8/OLFOW6JCAJSAL3gIB0fH57yPLIB4gABhli8MEww6r2+5HVdwdpxxlk4OSEEzRmisIDTdNcIel0Wgw+hOPzAWqBrIokIAlIApLA3SRQqVQoCAIljHzF8waqYaiUzqT8fD7Ty+WyDeiGddu212GkbsNo7aIuwukpjVSAkEESkAQkAUngCwQWFzk1m8r2dsOo1+t24Ac6UaJAhxD0SVQqlbxcLifeNhP2Ryidnl/g93CuylpLApLAQ0qAP6T1ltWWBG5FgLnc1fzEt33PS/cGvZzne0YUJwlXFd8wDEdRFPH9nsNfVZQDkFshlNskAUlAEng0CcRxnGSzWsQ5cykOO9l0pjoyUlqrVMaujo5WrsBIXYKswlCtj46O9kFBfEWKnCQDCBkkgS8TkFskgR1OYH6e9zxP31pfz9Sr9UIQBhZnnGMCLc7n8365XB4gHqiq6mIyTUyk7XBgsvmSgCQgCdw/AtLxef/Yy5LvLAHxxCcPO6HBQpYZDJx8v9/Le66vx1EUqlwdGIbVg+PTwUxs8MYbb9zZ0mVukoAksHMJyJY/FATGx5thKqX2KqWxa+NT0yeOHDny1vPPvfDXL7zw/E+OH3/mrT179nw8Pj6+Ah3RPnv2rHgz4KFol6ykJCAJSAKSwH0hoKowLjbWNka2t6pTcRRndU1XioViVKlUnMnJyfbY2FhXvPKOZfHQxX2ppCxUEpAEJAFJgEg6PuVVcEcJ3OfMWBRFWhiGVpIkVhTHJjGWcC5mWo2uZZkQy0mn08Hv//7vy9cX7/PJksVLApKAJHBvCSxE+fycMz29Z3vfnr2Xnn76+OmXXnrlvRdffPW9F1546cOnnnpKfL9nbffu3c7CwoJ8LZHkRxKQBCQBSeDXEWi1WooXBJrnOenA93Oaqhm2bVMul/OLxWJ/dHS0VS6Xe6qqiom06NflI7dLAg87AVl/SeBhICAdnw/DWZJ1vF0CjJmMxyxWOVe4phqJYZiuZdtd07bbhmF3sd9DZnLwAQgySAKSgCSwwwjERP8gaLfbXV3Pbtn2+NLk5L5P9uzZc3Zubu7SxMTE1oEDB4bf7ckYQ9odRkc2VxKQBL4rAXn8TiNgGKSoKtM0VbziLr7bM8zlsk4hl+sWCoUmpBdFUbixsSEfuNhp14ZsryQgCTxQBKTj84E6HbIy35VAWksHhmoMLMtsWqa9mUqlrqXs1JKpmyuGYWxb3BqgDPE9O3IAAhAySAKSgCRwdwg8eLnCmZkw9gfxwsJCMD4+7o6PZ9u7dk1Ud+3aVYXjs7l79+6hfkA66fR88E6frJEkIAlIAg8UgTAMI3z88uhYY3xicm1yYmIDE2gbY5XKtXK5vJzP51fS6XQd9ocPnSMfunigzp6sjCQgCew0AtLxudPO+KPd3jgMQ19RlI6dym3m8oUr+VzxYj5fOp/L5S7rur7BOe8BgXB8IrpHQRYjCUgCkoAk8MAQgGMTDlAWT01NucVisStkZGSkj+0BRDo9H5gzJSsiCUgCksCDS8B13RD6Y/DUE0+tP3X0mYtHHnv8ysFDC1f27t9/ARNqF+HsvFKpVKqwQeTbZg/uaZQ1kwTuDgGZ6wNHQDo+H7hTIiv0LQmIJzhjVS0NNE2r24ZxxTZTp0zTOmPbxjlsW8PAo9Xv94ffswPjVqT/lkXJwyQBSUASkAQedgJCD9wsD3t7ZP0lAUlAEngQCTyqdcLkmXiK0x8ZH9manBg7Pzk9/avpyelfjI6Ovl8sl89nMpkt6Bjx9SkBGMhJNUCQQRKQBCSB+0VAOj7vF3lZ7t0gkHS75BJlG/n82NLo6PjpbLb4sWUVLqZSKfHaexeDFOH4lE7Pu0Ff5ikJSAKSgCTwVQTkPklAEpAEJIFHh4BwfAb79u3bPvTYoYuvvvr6r1793vd/8cwzz5yYn5+/WCqVanv27OnB+SnfJnh0zrlsiSQgCTykBKTj8yE9cbLanyeAQYVwZiZTU+Rns9TP582GpiWbmhZv5XJGLZ1Oi1fcfRwVX0+LRRnuHwFZsiQgCUgCkoAkIAlIApKAJPDQEhBPcQZRFLUNw1gnCq7EsX9JUZSrnPPtIAjE057C9nhoGygrLglIApLAnSNwf3OSjs/7y1+WfgcJCIcmJIKI79LpZTKZZjabbaGIDrY5kBAiHKTYJIMkIAlIApKAJCAJSAKSgCQgCUgC35yAsCkg0djYWH96errxzDPPbL744ovre/fure7atauFbUPb45Y5y42SgCQgCUgC95SAdHzeU9yysHtFAAMR4eAcyvXle1W0LEcSkAQkAUlAEpAEbpOATCYJSAKSgCQgCUgCkoAkIAncTQLS8Xk36cq87yiBJEnYdeGIleuiIv6iiH3y2r6j9GVm94CALEISkAS+IQH0/0IvCJ0gRPT9Qh9o2K5/QcQ2sU+kESLSs29YnEy+wwjgGrpxfYlrRlxDN64rA/tuyI1tYv+Na0xeXzvsWpHNfTgJ4D6+cY+Le1fcwzfu5xv3t4hvbBP7hYi0ok+Q9/nDedplre8igev3lLivhIh7RIi4X4SI5Rsi9stx2F08FzLrzxN4QJ1Dn6+kXJMERCcKCqJzFNesimUdYkBMiHWTiG1in0ijYLvoXMVxWJRBEpAEJAFJ4FEhcF0vCJ0g+nrR74v+X+iDFNooJI34hoh1sU/oDA3bxTFSPwCEDLcmcP36EteJuF7EdSOuH3EdZXCEkCziGyKuMxvrIp1IL46T1xeAyCAJPKgErt/jQoeIe/Zm/SHubyHi/r4Ri3tc3P+iHxBpxTHiPpfOmzt2gmVGDzuB6/eUsLvFfSXuDyHCJhf3ixAxVhPrYruQ4f1z/biHvfmy/g84AXFRPuBVlNXbqQREJwgRhoPoIEVHmer1Nout1sZ4fePq3Pb20t6NjSsHNlcvHtzcvHJgY+PyvmZzZVenU51sNBqjRN0cYjFIEbO1YnZ22LnuVJ6y3ZKAJCAJPAoEoBdEX86Xl5cNSObi6Yujp987PXPq7ff3/fxHPznylz/4i6M/+KMfHP+Tf/nHLwj5s3/9J8d/+Kc/fPqv/vyvHn/3J+/uP3PizOzimcVKa7klDFrx9I54CkEM1B8FPLIN34HAjWsLsRh3mBcvXsxfOHNh4r23Ppx/669+9dh//MFPjv37f/OXL7zxL/7spT/+5z94+U/+jx+8/Od/9OdxOmuNAAAQAElEQVQv/OWf/cXxN//yL598/+2fHbz40UdzjbVGpbPayaEqpsgL8s2uLxwogyQgCdwdAuJ+hAini9XtdvNnPzg7ffIX7+5/66/efOzHP/iPx/78j/7di//uX//Ry2/87//qlX//R//25f/4g7948a//w394/pd//bNj7/3yl4+fPX16X3V1daq/vV1EDcVkh7QxAEKGnUcA99FwPIZYjKOEY9OE7Z3udFZzsNNLjfX1se3txemNjeW5jY2ruzYQb2+vYP3KeK+3BZu+JSYXxGTCZ2Mx5CX15c67lO5Ji6Xj855gloV8UwLXOz1xfYqBCTrSluW6zQJjfDyK/D0xCw6HoX808t3jfhgeDx3/2TgInvbd4LHI8/ZpFE77Po0ULYLh0RFPYSAPEnmJDlp2qN/0hMj0ksB9IiCLlQRuQYCdPXtWxcfmQVCM/cFs6A0WBt3BsV67+3K70f7NTr3xt5u15u816q3fhfydTqvzW71+79XBoPvMYDA4FMXRbDfslqhBJi2ScHJJvXAL0Dtp0/Vxh7gOxNhD72320jzko44fzHuO82S323+l2+7+Vr3ZxDXV/s/r1dbfbdTbf7fRaP3n7Vbrb3d6vdd7Pec51/MOR5E3x0y/DKdKanV1VYw/RJ47CadsqyTwQBK4fp+L+1H0+ym/1xsNQveA67rP9Dq9V9vt1m+3G43fa1abf7dRa/y9erX+91q12t/ttLr/WbfT+m3XcV5B2mMD398/CMMJNFI8CSqeABV5YlUGSWBnELh+L93QmdBzNbPX28pw7hX6/XA0DPmEHw92B05yIA68w3HsHkF8JAj6B+M42OOE7qRlsWK/vy0mocU9JOz04X10Pe+dAVK28p4RGF5c96w0WdB3IfDIHys6Ochwxqharaa63bW846xV6vXl2c3N5r5GdfuJVqP2fLdZf6ndqb/Sazde7vebL/a7jRe63Rqk/Xy33Xiu06kfb7drT7eb24+3nd6BQbu/2+tUJ/v9fgkQxROg4rt6xJOkorPGJhkkAUlAEpAEHkQC0AlismqoF7BsQTK9Xq+USimTSxc/mT/9wTtHfvXhz55+/8RPnn3v5I+Of3j6J8+c+finTyM++uHpv3ryww9//NQHp/766JnTP3/mo49+efzUqXefO/X+28/+6ldvPX3q5InDpy+c3nNNvzaJPMuNRiOH/C2I0BGiTKkjHsSL4g7VCef5xrUl3goRY4MC0aDitremVy5f3n356if7L106c+TjM28fO3Pql8+c+vCnz5z+8M2jpz9488kzp372xJnTbz5+5vTPHj995mdPnD79s6MfffTWsY8+efvZU2d+8cy7J/7q6ffe/+Vj589/uI/IE9dXCeWlIaIs8XSYHH/fofMos5EEvooA7rkb97l4+lo4WIpOozGxcfXS7ounT+6/eO7jwxfOnnj6ozPvHD/z4S+ePf3hL54+efJn0B1vPn7q9M8fO336l49Dnjj14S+fPHX6naOnP3wH/cA7x858+KujH5/94MjZM+/tv3z5zFy9vjrWbDazKE/e4191QuS+b0rggUqP6/vG/STexLQxuVdwHGcMdvhsux3sa/f7R9rtxtO9Xvu5bnf75Van9mq7W32t1am+1m5Wv9fp1b7XadW/1+s0XuvU6y9s1daebrW6h6rV5T1bW1ehK7dKDWpklmlZ3EfSVn+gzv7DXxk58Hr4z+Ej0QLRkaIh4noUM7BmKsWyRHzEccJpz3P3BoFz2PPdpz3Xe8n3vZcDT4jzgu85z3m+c9wP3Gc9v3/c8wfHPc857gXuMRz3FORIGEf73CCYo6A/hs45R9QUr6WgrH/AUKYMkoAkIAlIAg8ggRt6YXl5WaMamVtbW5mNpY1itbo+0d5u7K7Xtxc2qutPbm5cPba6dunZq6vnnllZOXsU8sS1lTOHl6+dXlhaOrWwvHzm8MrquSfXVy8dXVu7/Mza2hJk+Zmt6toTtfr6QmNje0+n05kMgqCECbJsq9WyV1dXxaBeDPClnngAr407VCWMA4ZP+1r1ej3f7dZH6/XGdKPe2dNqbR+s1jaO1LZWn9pev3psbe3S09eunn1yefnjI8tLHx1cXj594Ory6f1Xl0/tv7p05uDS1U8OX1s598Q60q2uLj6zunrl2FZ19cnGVvVQfau2u12tjsOxXsB1JhysGuovykYkw+0TkCklgW9FQPThWrfbTbVarWJza2V8s761q9VqHqjWNw5vb199YnNz+dj6+pVnVlcuHr169dyRpaUzB65c+Xj/0tJH+65Clpc+ObC0/MmhpaVzj129evHJldUrR1dXl45ubKw+sbG5eqRer+2F03PG9zvFdrt94y0z6bT5VqdLHvSgErg+JhP309BWHwxqOTJoJAydmTCM9nphcCiO/CfDMDgeRO5Lnu+/5nrO92CXv+Z77qu+L8R5zQ/c7/m+8zps9Jd9xz/uhe4TrusfSJRkdhAEY7zlFYqdoi3e7AELqSsBQYY7Q0BeTHeGo8zlOxC43pHCyGymW63N8fX1q3ur1eoTW1vbz6+vb3wPy79Rq1W/3+o0nu92m0fQWe4hCicYi0YUJS5oWlJQlKTEWTISRcGU6/Xne/3WY/Va9bnNzc1XV65d+4219ZXX1zZWX6zX149sbfVnut01OED/vniqR3Tg36H28lBJQBKQBO4xgR1Q3HW9oMFQzRCZYxc2L+x/7xfvHf3zP//TV//l//ef/s7//k//yX/2gz/9V7/9k5/84OUPT/31E0vL7+2p1z8e96PlgpHatoujfX18OlDHZny1WOlrmrllDNzL2c2tDyoXL781f/KDv3zqJz9547V/9W/+yd/5l//qD3/vn/1vf/if/cWf/dnrb7755rNwtC64rjuxsbEhJsmUHYB7xzXx+vVlUJ/yJ945se/MiQ9f+A//7oe/+cb/8Ue/94f/9H/+/f/tf/2f/u6//tf/+D/98V/98Sunzvz4yMra+zPd3oUCV1btbK6qlkdbfGSszQrlJkvlqoqibun9wVJmZf3M6OmP35z/yZt/cvQv/sP/8eqf/Mk//Z0/+ZN/9p/+uz/717/547/84Qvvvf02HPGbFThHMidOJOI7zeQ4fMddfbLB94oA7nNOq2R8/P7HIyfePXH4P/zFX7z4L/71v/rt//UP/6e/84/+5//b7/7h//r//O03/vR/eeXD0z8+sLZxsjLwrmQ1Y9sqlh2lMu7ziamYFcsuS2XanPGqOhgsW2ubH+c/Off21E9+9u8P/+AH/78X//AP/8nf/hf//J//7Tfe+JPf+su//NHzcNYcXFxcnFhdXc1Cn0j9ca9OtiznXhAQ+kqr1+vl9erVPZvV5pNry8svXVm+/P1rq5f/1vrqyt9qVLdf7fdaxwPPeSKJvYNciXepGk2pOo1pOhtVVapgfVJR2RwcoYdarcYz9er2K5vbW6+vX1v9/ubK2otbtdoTtfbG7tHRVKlWq9m4j+UbOPfi7O6AMsQFvAOaKZv4oBJAZyYcj0q7fc1ut/1ir9WaHQy6h3q93lO9Xve46w5e8Dz/ecwePRvH4WMxhXu4kkxoKivpOs9BMqahZAxTyeo6y6MzLXMeTyRxMB8GzmHfc44O3N5z/UH3hX6/+2y/23lsMOjv8jwqwfmZAhfRmcr7ACBkkAQkAUngmxAQ/fcN+SbHfV1akSfS8MZiw6yudIobSyuzy8srR5auXH7m4oVzL1+6ePG1y4uL31tfu/J8rXbtyW53fd4Ptia5Wi+m0t1MedQ3pmeZNr/P4PP7TD67S1VKZVcz7aadsK2C561NdjvX9m5vX3nq2tULL19Zuvi9xYsXXl+8cuGV5aXLx9fWrj2+vr4+yzlPw/mJSTnURoZ7SkBcAzfkThcs8kWerNPpmPVOr7i5tr73yuXLz1++dOHVSxfOv754/sLrlxcvvLpy9cIL29uXH+/1VnZF0VbFNJrpQrFvTEyGytxcwnfvITY7F7PxiZAXSq6qmx07DLfzve7KZLV2ed/62qUnr65cfO7K5YuvXrhw4ZVLl84ev7q8fKjfqk9ub7cL6XTNhJNEvV4fVEkGSUASuMMEeDtum9uN7ZFrq9cWLl+8ePz8J+dfw/34GnTJq5cvn33+2tWzTzRbSzNhtFUwrFaqVPb1mVlV2b3HZHv3WTQzp7LKWMLyeUfVjI4RRVXxwy3lzY3LcyvXLh65vHj++eXLiy9dubz4Mu7vZy9funRk7erVGcdx8vPz83Jy4w6fUJnd/SMAh77aarUs3++POf3Bvm6nBVu9/Zwz6L7oDAYvYPvxIHCfiqLgMGfhPk2lWV1Xxg1THbEsrWiaSsEylbxpqCVNV8Y4T3bHSXgINv5Tge8ed333edcfPNvvdZ90u719g4Ez4fvtPMZhBlqtQD4LckES+DYEpMPn21DbwcckScIg4vWNGyIcl9+FiFKtVk3f56Ver7Wr1Ws93m03nu+0a8/2Os0nXbe/nxJ/2jCUkUzGypRKWb1YTCuFgk2FYoqKQ0lTqZimkXIGcUrJ520tk9YN02IproT5MHQqjtPZ1e21Dna6zcd6ncYCnKpwfvploqp8oue7nD15rCQgCew4AtABQz2AhnOIGIze6QkkoVe01UEjW2vVpy8tXnzs1AcfvPSrX7394ptv/vjZD06+f3Dx8sWpKGgXKyOqfXBhRHvqqWl+7OlZ9syxWTr+zCy9+Pxueu2VffT6qwfoe4iff26Onn1mmp49Nk1PPT5GB/cXeSEbmk5/LX/pwsfjv3r3nb2/evutoyfee+v5sx+dfv7a8uWFZnO7wlg/hfZyCENbZbjLBARnCEcxQhTE4lq7G+yV7nbXxpigfOr0h3vf+sUvjv3sZ399+Oc//fHuD06cqlxdupqNwpY1Wuba4UNj7JmjMySuoRee20UvvrCLXnllnl57dT/iffTSi3vphef24Lqbo6efmqbHjkzQ/r0lKuQT3e1v5z756KOpt37+iwM/+dH/+eT7v3rryMb66r7udm0yk+H5sbExMQaR1xdOtAzfisAjc1DyqX0xvN/F8ndt2DCPZVJ7Si/18Scfj739i58f+NnPf3boJ3/904OnP/xoZuXqWslzOplshoz5PXn+5BMT7NjT0/QcdMXLL8/T917bT99//RC9/NI8HT8+S08fnaKjT4zTk49P0OGDI2z3XIblMrEWuHV7c31p5NzpD3efOvHBY++/++5TmJjbv7W2NtHr9Wy0Q4XIIAk8tATEvSSkVCqZnucV+v32bjg9H281a0+2mtXHXbezLwqdGUqCUV1j+VRKtWGLG7DZtdGRvFIZzTPEVC7lqFDIUC5rsWzaYAXY64VC2s6k9IKmJhNJ5O7xnN7hQa91tNtvPjkYdA47gTOtaVpua2tLfufnQ3sFPTgV5w9OVWRNHnACYjAirhd1dXXVQAdkVatVG3U2Tpw4IWY0heHLsH7bQXSimMXRXdfNtlrNiUG3vxeOzgXX7R6JQm8/Z/Gc23E0jQAAEABJREFUZfAx21KLaVtNp1OqmUlraiqtcjutUGoo6jBOZ8Q6Z5m0wmBM8HRaUdMpRbcsZpsGZQ2dypoSTSWhuzfw+/vQac+3252JwUB8l2hVdqYkP5KAJCAJfD0B9Nv85MmTQz1w4cIF+9SpU+m33nor884774h+9BvrgV9TIsN23WnXsyurV6eXl5f2Xrx0/sja2vKBemN9l+vVxlSln6uM6fa+vQX98KER5cihEbawv0gH9+XpwHyO9u/O0t659DA+iPWDe7N0+ECeHlso0WOHR9gTR0bZnt0ZrVJWTJ33sk5/a6TdWJvbXF/et3jh/MKVSxfm243meLXayqAuQveJOmFRhrtJQFxbGxsb5q9+9avUm2++mRbLZ8+eFWMMcQ7uVNEiL2WzupleuXZtfPXqtdmlxUt7NlauTjRq66XI76RTRmhOjhra3l055TE4OY4slHH9lGhhf4EOiGts79/EB/cVsL1Ihw6UkKZMjy9U6DE4S/fvKSqVEcNMwk6+11ivVDev7lpfvbL39AfvH/z4kw93r1++Mo7xVJaINAiHyCAJ7DgCQqf89Kc/VcV9vry8bACACuHY/q373OvHqh91P7JwjxWrW2vjy0uXZjfXlqaa9bWxJOoW8hmWmqhYxp7ZnHpgvsQPHSgP72Fxf+/dk6b5PRnaO5+lfZD98xnoliz25+kxoUPQHxw5UGb7dxeUXTM5LWtRxne65drG+tzS5cv7r1y5svfCxYsziEvQkeJV3e/UHvCQQRL4SgLimr8u4lq7IcJ2Z1954G3sfOONN4R+0hzHgb5yKo7X3+V5/f2BP9hLSTCrKXHFMKhgW0o6ZStWJq3r6ZSmwmaHPa6ydFqjTEojbKO0rVHKUglpGdaVXEbTMxnNzqbVnG0qcJwmM5wF++AEhT8Ajs9ua0+/vz7uug2UvSh0JSP5kQS+JQFxIX/LQ+VhO4kAOlPRXLVWq5m6rmfDMCxAShik5I8ePSoGFjoS3LbRi/xEx8XiOLZ4GI6EjjM36HcXfKc377m9Gcz8lLNZLTM6mjXGKjmlWDBZJqWQYUSkqQEpikcqYk0LEPvDdUVxSVE90vWQ7BQRjiccR+Vyio2UU3o+b2UUJRyPAme30+0c8Ab9Wc+Ly9UqpYnoOw+0kMeDEWQtJAFJQBK4CwREvw3jVM3lchYcUjlMfo1sb2+PtdvtMc55FkUKPcARf9cA/dAzNhub+eXLi5MXFs9Of/TxB2ON1lresiNjYkpTDh3O0PHjk/T887P05GNl2rcnRTPjCo2XiEazMaXUHqlhg7S4SbbSpZFMQFMjnPbMmHQEzqtnj07Qi8/O0YvP7abHDxdo15TKbN3Ru42N7CdnToyd++TMZKNWneo1Wzk0RoEwiAx3iYC4toRYlmV4npeFlAaDwej6+npubGzMFNed2P9di7+eh7hGtavX1vNXLl2e3VrfrKxdW0nHgaOVCwaclwV67tgEvfDMLjr2xDQdhkN9fsamyVFOo/mECqmQMoZLtuqQrTmUswMaKzKarmi0e9oiOETo+FOz9OrzB+jl43vp4HyaRkuxrrFBtrW9Nv3uWz858vHpEwtXly7ta2xtldGm4VOfiGWQBHYMAXEvChH39ujoqBlFUcr3/fTi4qIF2+K7OjgY9JPR7XazKysrk41ObXpr+1o5ChvpSjlWDh/M8tdenqHXXtpFLx7fhXt2BLohQzOTJpXzsDOUFimsTpxqZBldKmR9Gh9NaNeMRgt7U/Tk4RIdf3qSXn/lAP1nv32Mnn58D58cyWn+oJtdW14eXbx0ae7c+fO7Ufb02tpaESdVtIcjlkESuFsExBhFQeYq7iFxvYllcc19Z+fn7//+7yutVssmCsqO05/zB73ZwOtP6VpSgqMzlcsaWilv8VLBYkXo0HxWhWOThvY6T1yiyCGKXeLkk8pCUpUItntEpp5Q2mJUyOmsXLL5WCWtlYtWOp1iozoP59x+53Dodg8E/c4exXVG2m0ddSD59TA4ybcMcuPXEuBfm0ImkAQ+JcAQqXEc2xicFDFYmeh0Orvh/NyF2dRZTdPGer2eUO5Z7BOzm+KHg0TnxLEujsXhnwtimx7HTr7ntGb9oL/HH84cRROaRjlDZ7ZlKpptqUrKVpllKWQajLCPFHSYjAV0s3D+6bqihKSpERykCdm2QqmUSum0zjIZk6ds3TA0niOKx4PAmXedwXy7voVZq8Zot7uWQe10yK+rL3bJIAlIApLAjibA0Odr3W6U3tpqVGDU7bl8+fKBjz8+d+TSpaU9b799cgJGXh59vtAB4gnQr9IBtwSJYzmcqnq7HaUHnWZpc+PqVG17baxe38hS0jdHR1Rl164UO3iwQPv25mjXnE0TYyqNlhiVckS5VEIpIyJTCUgjl3TmkMFdShkB5dMRleC4Gh1VaXLSoj27crSwv0wH95Vo12yapVMR972WUd3cyta3q2Ob6yu769tbI0RNk0gOtsHgbgYxJlAMw7DhrICB055pNBp7r1y5sufdd9+ddRxnDNdFqV6v3xhjiOtLw/UiJlxvS28j7bAM4RCBUzXdqK1X1lavzPf6zYozaBumESnjFZP27yvS40cqdOjgKM3vylKlzKmYjymL6ydtB2QbPumKSxquK0P1sR5Qxo6oANf/aInT+JhGM3CA7t2Tx7VVpH3zOZqeNJVcOjYDv1VeXl7cfe3qlf2Xl84e2NpYGUfbxJOtoi3sbgKWeUsCDxgBcb0rcHbam5ubpfPnz0+dOHFi97nL56aXNzfHTp48WcTEWhr3rQkR98dt3etIy9FO8VZCtl5fGb+6dH6+163uTuJeKWWF9sS4zvfuydKRQyN0ZKFCC/tGcH/aVC7y4T2essQ97pGhDOCk6ZGpDShtedAfIXRMTCOlBDpHod0zFu7vAj352Dgm3opsfNRUNOZbg16zCJ01s7ayNH/p0oX9aNcE7KTUdWcuyY8kcCcJ4HpnEI5rzMA1loYUkf8I1ke3trZKzWZT2LfiHhLjsc/uIRwj7j8k/fVBpIHwVmvZ9v1uyR80Z3y3ty9O/BmVohHY5amUpWqZtM7TKZXBCUqWyUnXiTQlwuRBQAzOTkp8FOJjGes8JIVH2B+TsNd1LcLkAlHK5iyd0pRsRteQp61qSTmJ/NkwcPfC2XqgFwxm/G6/LOqCzERbGGIZJIFvRIB/o9Qy8U4mwGCEqMIoUVW1HATBLAYrC4gPeZ53CMawcIJOYhlGIsH8JBuw0PWRgvjL19nJk2K7GbmDsuv154PQ2xtF/i5VpbJlaqZhKPClMq6pCWaFROeIWCNSIZzH8F1GRElACQQzUMPOlGMWSREdKjpbTSV0vIxMUyHLUiEambaq6KZicTUph2GwOwz8vZ7r7Yt8fypxk2K32xV1xpHIjuRHEpAEJAFJ4AYBDH4Zllk2m9U4T9Ku28XkV29he7t2tFarPdtqNZ7o9dr7MCE2PhgM8kgr+lOhAziWxbGIvjpcL0OxbbiW/F5u0OtU6vW16V63Njroty3DCJXJSZPm5/N08GCJpqdMKmOInxVP4FkhZe0ETqhkOJg2oAdMMbgWggkxEw4qSw/IMgNKIX06F9NoRaO56TTtnS/CgZqnTDqmOBwoQhf0e4NKrba9r92ojxMZKarVhm25XsevbsiDs/dhqom4RlQ4ATMYR4z1+/1513WP9Hq9I1hewLZ5jDmmFUUZuen6MtBAFaJA+G2cG1GGZlmWjbzF95RNbm+v7Q/9foXIVbJZxqfgEN+3t0gHD4zQ/J4cHBwarguPbNODceaRqftkaD4MN484c0lXA6yHcI74BKcK5TIx5bMxFQoJVUYVmoYDdB7X6+xshheLDBPC/fzW5vr01tbavvWN5YVmszoVOe2cZXk62iDqh0gGSWBHEBDXuwKdkYENMdZqtebh6Hys0+wcjP3BbmYYE70wLMEpmoH9YYGIBuEQ4egRx2LxloFjckPv9Rrler05t7W9ctBz2ntNMywVC4o1NZHiu2azTEx8ze8q0K7ZHI2UNcLEFxmqg3vZo7SZkKWHpHGHDNXDsk+W6ZNtoS+wPcplQxotE02Nqzjeotlpg8YrGrfMQI/CXrbT3p6u1db34T4/tF3bmEX7oDqz+i1rKzdKAt+NAMPhCsRijBUYCyc0jc1AX+6KomgS46ky9GgG+w3IZ/oSy7cThnnHsZaG0T3mh+4ez+0f4kk0o6pUtE3VTKc0nrJUZsHe1lGCqsUkHkJisMcZC4jRdUlClAdhIXHY8YqSII6IY13FGE3XEtxjHHa7ym1LU3WVZ4lFY2Hoz7ueCz+Ds6fv9iacxiCLjDSIqBsiGSSB2ycgFMjtp5YpHzoCwhCACINAQfxNRBzzmaDhnOGDmMEjyaMoyfh+ONVudxcwo3R8fX39+StXrrxw+fLlZzG7efTixYtHlpaW9mLfFAYt4glRMdv02YwtHZ3Q2u2tguO6447niEHBOKM4b1mGlcmm1XQ6xWzbhKOTE+cJMRaj6IhglRK8negoGTHixBLEEEpouB3/h4ExIsYYcYWTCtE0BY5QjSF/xTR0i6usGCfhbLffOtLpdA9vNxoHB+32BFFPdKgwThJO8vMIEZBNkQQkgTtAgOVyuQQD6ZBI0RWFj7Tbnbm1tdVD77zz9vF/9a/+5Sv/6B/94xf/u//u//rs//g//r+f+sM//MND//Jf/tHeP/3TP504ceJELkkS8ZSe0Cvsi3XBPtHnqhsXL+auLS5WPnjrndmN9aWZdnNlxNT76X17Uvzok+Ps5Rf3kfgBmf17C1TMJaSxPvGkTyx2ID6xyCcKPErCAOoiIgqFxJRECQTLUYB0LvG4DydWCAeVRvv2jtHRp+bpqSfn6fDhKbZ7V46nU2H26uVzs0tXL+35+U/+av6DSx9Xms0rGPyTMBy+WH25/t0JMGTBFEXhlmVxXGN5VVXnLl269OQPf/jDV/7xP/7H3/8H/+AfvP7f//f//cv/8B/+w2f/yT/5J0++8cYbC7/4xS/2vPfee1NnzpwpnTx50kqSRIxzRF7I7m8CtjPxSi3GKJn3339z/C/+7N8sXF35CI6Jc5VCOUo9e3yaPXt8hp5+dooOHCrQ1KxOuXxIqt6nOG5h2NElxnHdcB9jiwDrHrb7GHcEQ0liD9dXn6KgQ0HQoNDfxvijiTwC2rc/T089PUXPHN/N9h0oqcVirMdJM7++tjhRq61OXLl6aayxXsfYY9VAPW9Z/79piVySBB5uArjGmRC0gkEU3Os2vILFsxcu7P3pL3527N/86z966f/zD//Ra//w//F/f/n/9T/8D8/9o3/0j576X/63/+XQP//n/3zPn//5n0/gPs7jfhdvFdywKUQ+uCc//fFVOD3NxcWPcj/96Y+n33v3zX2XL52aDYLqyP59I9axZ+aVl15eYIcPTWBSw6RsJsJE2YAU6BEGPUKRQ0noUhxAQtzfIVQddEkSetAtLnSHgxh9AfoEogaObZFldemLt3wAABAASURBVGhqikF3ZOnYsQp77PGSlk4H6f5ga+TKlY/nriyem1lc/Gjs3LmT6evtRrNlkATuGAGMnTY03Ecpznk5CKLdnU7vSL1efXZt7drxjz766Njy8uLjly+fP7C4uDgv7HLcIyPNZlO8PSFsc/VW1+X1bVqn08n0+82xdru2r9fv7On3O7O4EYp2yjCyWRsThjYzLY00nZOqMuIsgU6MIRHuSYy56PoyXV9PsB9GO7sh1+17hpgrRLDXmWma3LZMNWUhZ10vE9GM6/jz7WZ3dyfojfa2tjAWO3vLeiOtDJLATQQ+v8g/vyrXHiUC1zstMSBQ0NmpaJuYIREilm+IWP+i3NiHLog+k0KhgLxMZKOyOE5s3/cnHGew0O12j0Ne6vf7r7Tb3ZcHA/c51w2Oel54qN/3dvs+jWJ/CgcakGF+7baN5bgYJOGE6zqzYRRUiGGS1TSMXC7DMxlbOClJU/mwE2Wi44wjijEAgbWBpPy6KOhcOQRV+7QvRRGMxCISEMNmrjBSVIV0XSN0pMhXxyLLwhSe9j3vkOO4jw88/3AQ+dOelxSIWqKRj7rxwcT1IWU4UJYsEsnh29wLRIQe5hsL3eXPr63Tt2njjWNQ52G+SVJIisURT0yAaZqed93BZK1WP3DlytJxGKSvX7p04bWrV5dfrla3jtfr9aOO0z6MY2fT6XTx2rVrNpbRaQ+ZYfFzAR05aVGo5Nu11tTqtau769sbc73OZjllOdbhhRx7Ho6p7722QMeOTtPe3XnKZRLiQ2O1T0k4gMD5FHgU+x5FfkAxnJ5xgJ4+hMDxGSOOg4AS34VztE+64lMmw2l+zxgdPbqPnn32ID399B46eHCEstk4s7q6OF2rrs036vUDPWcAfWfCObUhjG12g4uMk+/KgoOhOPcMVwN0fwbnJBPjeknjGpuCkfYknJWvnjt37jdxff02JlV/4+rVq69sb28/B8PtyV6vtwDZFQRBJZfLpZCHChnWCfHnQqHgYF87u72+Or20fOGxevXavmp9sTRaia2XX9tNL76ym559bmbo+ByfVMhKw8nB4cgMmxTFcHYwj4jBGcICDENuSEhJjOXIozDok++1yXOq5DqblCR1Smdcmt+Xo6NPz9ALL+2jI4+PscoEVxhrZbarK5g4qOH+qU603EGeKCPGHoIF3eoDTsN23Y8Y9RHn5zvL/ai7LPM736N39Lq7fi2J61zBsmLbtpVKpQqbm+vzlxcXn/nkk09e/uij069fvHDx+5eXLr+6srbyfH2z/iTu94O412cgZVVVMxcuXBD3C+5pqAGMYZCXuD6VdrttuZ0gf2Xx4tzlS+f2r1y7MB0GjeLC/lHjhef38e+99hgdOTJBo6MabAKfWNwhirpEodAjLkVweoaeCz3iUzLUIQG2+RRDtySBg7iL9RakRkQ1OHzqNDGR0GOP5+mFFyfZsWNjSr4YmZ5TL6ytLU1tbFybqVY3J+v1VgYH3OjvsPilIOr/RflSom+94cE88IvtHa7f53t2eI5Qh+8aM+Qh2vOdyYt8fo0M76NWy9KJ/Azn8WgUxeINzMcHA+eFXm/wYq/XeQF2+THH8Z9ARQ56nrcH8TgmGAuIbYjwAYi2flZXURa280ajYSSJk8Pxk+6gf8B1BnsGTndK4XHOsjQ9m0vxTDZFpqmRpnFSFCImHJ+w2RPh6BxKDJscksAJmsSw168LtpJIC0mup2eogaapZNsm2SlbgeiGpuU5Y5NhGO/uo+5BEFZaQS+7tVUS9WYkP5LANyAgbphvkFwmfRgIoMMSHZiKuorvyiqg4xrLZrNT6+vrs7VabQazN9PXZbgMp+QMZPa6DLe5rjsJgaHnjInjW61WBZ3lCGMxZl7CIuesaBhmQVGUEZQ3ASfo7sFgcKjb7TxVrzdeaDTq38Nxr3e77Vdct/O04zj7sD6DuEKDQTkMB2P9TndvEifzqOy4qvCcZemYsTK46PBMU4ejUiXG0R0mIUWRf11CNCtBx8qJEScaCoOBcV1ipI/RwQ4logTO0mTY2UakIC/dUMm0DJ6yLcXQ1QyxeMz3nfleu3nEcXoLg0F/vtdTJ4ioBMlubyfp9fVEzCyLJ0m+TsTM2RcFSmP4lNPNsQ5mXxRhTH8b+WI+N9a/lNfS0pKom12tVjM4F1kMDmFo0ecE10VBCBEJhTiUbrcrvgZgKDdvv7Es0n9RsO9z+Yp1Ud6tBPtyNwTXWe67yI18bhXfqux7tQ31+RKPb7vtXtX5USoHrD+7xm5n+XavQdzHWXEvfRMRx9wtQT1ykFvWSZSJtmdvbhvWP+PyVedb3N/dLhVgcBYsy8nqOk+Njo6a5XJZr1QqxujoCPpGKsAZNXXu3LnHf/nLX77wF3/xw9d/8IN//1t/+qc/+Ns//enPvnfmzJlnrly5sn9jY2Nic3Pz5u9qFH0Whsukdde61pXltYn1lfX9S1euHOo0qvMpO8lNVFL6gX2jbHrCpqwdkKE4pCQ94rFDPPGhBSLiGDwzqAQmYkakKHwoXGHQI4w45xDE2E9JQHEIpxa5pCoe0vXJND1CU2hutkj79o1TuWxrjtvKNDv13RfOnX16deXqgU59a2plpSPu5fSnTLqlXo/KW1u9EbD5TIh60JOfCraL18w+E5jXpRtCn+qZEvrYoWB92M9ivYjlYV8syrkh2CbKvqV81fn7pvu+qpyb992o180x9g/1xhdjkUa0Swj2iXYO2ww+YNgrY/wwgjHHSLFYzGO8YlcqFWtsbMyybTsbRVEZY5dJOED3njhx4sk333zz+T/7sz/7HuRvQX4L19trH3300fFabWOf6w7f3AD/lnjCOJUkQ72noUzV8xS9sdUtLC0vzXz04YkjW9vXdnPupAolXd0zX6LpmRSVRzgMuB6FUYPCsE1JMsD1gTEHjykejkUCbA8I1hux4R8WxXgjijGcSEhhjHQYgJbFkU9IquqRYfiUySY0MmrS1HSe5ufHqFC0UScv7Xn9sbXVldl+ozO+fa1d2Nra0omIQ1D20GElJmH1JEnsVquVE/wEyy8K0udvnGex/FVyI52IkS53s4gyvijYn/11/co32Y42YOKAPtcHfbGsb7OO+n2uDb9uXbT3i4K0+XstXzx3Yh11uOV981XbxbXwdYLjP7vXkHZ4z90cY3/pVnJzmhvLSCfy+koRaYTcdMzw/sZ9PtLv90chFdzrwq4Yx7keh10xVigURjOZTLlUKBVTqXQxjMKxeqM5B31x6PSp08/84q23Xvnhf/jh6//sn/+z3/jzH/75SydPnXoakx8LMBJ24X6ZQN4llJlBflks55tbzdF6qzXZbjYmm836mDvwcyrjZmU0zccqKcoVdbLsiDj1iOI+JdEAsUssCUjoERW6Ao5V3PcK1qE3cJ/DfMB/9APQH5wRdAmO5z7FmBBx3SpxpYVJDofGJ1SamU2xSsXk6axixFFUCEN/fHn58p56fW0SugF1bYu+KZsk9c+k0bic+zX30vW0CdImWUwmfknEfXUn5VZlfJNt36Qut2qzOB7n8nO2AM5v7lb3rrh3bhakK+Da+9w1im1i/UvXPsYhn+llXEdD/Y3rcxQ2krhOPxNcr8NrFvGYELAYFwJ7dhz1F3byhIjFNuyvII8RUQeUK/oWcd4yaNOtROy7LUFeou+80c+JfNFfdHEtkZCRfD5fse3MuGWlJlKp1KSua9OMsV1RFBx0nMHRTqf9Euzy36jXq9+HLn0N8jza/CRkL+7BcbAV+WMclwjbUUF5QgzPa+Wb3e2ZMHR2B/5gTxz5YwmFaU1XdNs2mKZrTNU4CVs9gZMzhr2dQE/GENxUxJARwz8hWISrMxF67brE2CQkIpE+jjAuwyQiIR9F5QR7naVSNkulbc2yLRuZlX3Pm/SdYCJ0vBLGBhYygB7FfxkkgdskwG8z3S2TJZhhe4CFo24Pmiio0zeRb1V/nCwFnZmxtrYmDNFxdHBzmCndiw55HxSEkL2Ih4LOGevNfa1Wbb+QTqeJ9c5eGLDz6MR349hd6MTnkG7oNHXd7iRmfsbjOB5FR1ZijJUSopEoiqaCINiFDvSg5zmPe577jOd5xx3HeR7GzFPIY8Ht9fa43eZMvdOZ9p3BrOu5+5M43IOBRkVVGIxpVdMNjZuGRrquwCBl6OdEJyk6RdEhhugso2HHiXLRTEaUMGxDhEoknwmOEYbI0Ol545iIGK52XVfJMnVm26aia6oNI7mEus/4vrff9byFQc870O+3d0MJTKHNlThuw7HbgJHuFMGvAB5DEcs35MY2xEXIcD/am4fyzItYCHjmcU5yGJRlkW92Y2NDxBmcowzORXp1dTWDMtNCrl27lobST31RxL6bRRwjjkd+GUgWSjwnBMsZsU8cj/NuNxoNS8RoZxbOhyLKHoEBOXbx4sWJt99+e/JmwUz7pJBf/epXUzfk0qVLk3BmCIfGZ9tu7BOxSP9FgXH6uXxFGaK8jz/+eOJmOX/+/DjymPjFL34xFLGOOo5/UVD+2FeJSC+Offfdd8dvyI08RSzKuLnce7ks2i3afyfk/fff/xy/79iOHZOXOP/iOrhdgRNlQlxP4rr6KnnnnXfGT58+/ZVy9uzZsZsFTprxn/70p0N56623xu6k3FzOzcuijqKuQsR9JNok2nczD7F+q+tJXL/i/j59+r2pjz46P3nhwoXxK1fOj3qeW1QUnk6lUnY6nbbiOBR92uj2dnV+fX3tMfRjx2CcPr+ysvry6uraC0tLV59Bv3P41KlTe5Dn1PLy8ijyyiNdanV1Vacm6X7im712b6zVaM03tqv7nH53BpP+2bGKrc3vLrPxUYts0yddceDwHMD56SEOiCUxJBnqC8IHmoEY/nGFkej3h8II25AGMWFQHkcuMfJg3EJ4nwx9QMWiQpOTGdq1a4QKBUMNg57tDnrT9Vr1SLvT2d9sN+c6ncEI6l1GGybAaxpcZq9ePTsDprPnzpwbyofvnZ19773TQ7l48ZOZTz45Bflk5tQnWD55cuaTd4W8O4O+aijIb1rkhft7Gufns75WLAv2N+RW/eqNfuV6fUSdvrWIPERZN/L8qljURaT9opw8eXIS99uXdAWuwSkhok2inbjepkSbhQh2iGexbQ7XzGStVoPeTfKapqXhsBbf/5eHnhzB9ilM4O7DNfMYJvKO4Rp6DvGLiF9YWVl5BtfY4Y/Pndvz8cdnZ5aWrlUajcXCxoafJqoaRKQPBoHZ7Q8KrWZrcmNjbW+73ZjiimcVMIU7M5MdOr5z+YQUtUdh1MJka48S8nGNJISxAiUYV8RRRDGcnERs6BQhjEEoJoLlhmuQCMMM0nDd6SojhUWQAOOZkNIpRsWCQRPjOdqzewzLlqrwyA59r9JpNacdzx1zEj9vmqZOn2aDiBToawP3RxqMiuCDvubc8Po4d/oceAo5PSXOgThXt3v+RDrwHl4nOFdD3XujLxBloKzPdDDO15joN3Duxm8Ix5evAAAQAElEQVTuU77NsshHiMjzu4qoo6irENxHn+n9G8s32nMjFu280eabY1yLXxoHCZZ3UwR/cc5ull9336DeX7qXbmwDw0+vhXPXr4lbxGjfNBhN3UpEv4P7ePpWcqv0Iq+vK1N87YRIJ44X+aNdw74P52sWenUObd6FPHZDF+zBvbsHafbgvhYPXkwYpl42dD0PO6noOs5Yo9nctb29vbC+tv7UtZWVZ3GfP497/9mr15aPLl658tgnZ84cFPmhrEmc0xHYLOXNa5ujzX5zAmPlGdftTw163UocBGldY3qpaPJi0WDpDB/ek5wGuGddosQjin0SekHc5xyeTZUruHc57meGO/0mScRtGWNbRJwF6BP6FPpN4rxLqZRLlTGVpqZsGhszWS6rGpoW5+LYH9/eXtvTrFXnzpz8cOr99z+YeO896P73zo699d6HY+9Bzp69Onb+/Pvjp89/Op64+f66eYyAdlY+L5cqN++/E8ufz//jL5T39eu4Pm+7Tje388byzX0Erpvx87ATxH0sYiGo34S4h8Q9KmJcA0O7RcS43iaRzySusc/ujQ8//HB4/eO4oZ69EeN6msYxw+sTemeow1HeLK5NoYtmkW54vSLNLuS5C2XduHbF9bsb+/fguN2o0zAWyzh2DrbeDPTVJGwvYX+PYbmC63H0ZhHbbkdgz41BxoXAfhyHTMCem2w2t6darWhqMGhPO053FhNoc3EczykKm1VVZYpzZYoxmkoS2h2G0UHf959yXf8551ObXMTPIq+nsH4Qtv8c58HIYFATzndL6ByIjjLFuK4QBvF0HIa7ojicjSkcJYpTms4109CZBludQ98Ri3FjRJTA8RlDRIwVIkwUoB7EGKMbH9SJhvuGCzElUKBJHFEchxDcU3B8coUI/gBMUBjMsg0VyxbjVIzjqBLF8RjKKIVhaCPP+/66e5IMJyjZ18WoqwwPAAH+bepw/eSKYxUcr0H0m0Ss3ywq9n1buTmfm5dvLu9Wy8NBLsq9eZ/YJsTE9i8I3c66mFm4IeJm+ypJoQwhN6cR6yl0WOlbyfX0wzTXl8WxYl3EN8uNOtxcZ9GuzwSda7rfj0sbG9V5OMaOoiN+Hh38SzAYXoYzbijomF/e3Fx/eWtrA/HWK+jkhoLtr4htWIexuvoSHGkvYODxPI47jn3PrqysHcO2x1ut9jw6zFE/CDLowVRiBGEa49xgjNlRFGd93x3r9fq7G43mYyj7+Pr25vG1ja3jtebmc+1e65lev3skCoM5TVez6NR0w9RwOLEYnV8iBMZpAiEIQ8eoKAmpGifOGPrMBIKSEyHoUIXxgUqAHbEEG5GeYHRghdiw400+jTFtq6icUBY6VZVjWSWK0mEUjHquu6/X6zwJZSR+qOM4OD7jee2no6j/VKez+RTa/SScmE8IEcs3BOlvbH+81+sJeQzMHsPyEQzEDtdqtUNgtSAEHA82m80DcJrubzQa+4Ig2It4L2LhaBYiXkHYjTz3oHzhgP2cIL89Yh9kHp3+Xsg+lHUAZWBWzxkK8tuPe3RPq9USDuspz/MmcNwklPI8ZtCPfPDBB/9/9v77S7IjSRNDza8IHZEZqbUorQulNVBAo7uBFgC6e7p393H4Hnf3kHz7Ds+ePUtyybeH58zwD+HvfLNilsuZnWl0AygApbVKLSt1ZmSGjrhxpb/PbmXkZCWqgAIa6EY3IhFfmQtzc7/m5ubudiMTx3EwPf3JJ5+cwyHp/Fbg0HEewZmNukuXLl2o8qB8I10tY34GDiHnqmDZ1TRT1J/lMlxKzuFQdJbzDMg4y8Bh+SzKz3D69u3bZ7aCy18ElsP8W+tZXhVch77PbAa3+yJs5v+i9ItkffzxxxvP+zwe1s/LgNtWdYixnGPg+T5XNrf5MmB5LPfbBh7Xl3mOrbw4NLPdvRTYFhmw9XNYJz7Q/zku2wy2Oe4H6+ksA7xnGVy+GcyzGZB1BgdxH5vLvyjN7b4ImLfTsKUzVTA/y+XxoO4Mpxmc5zXBtPpMrCOuA59vW0zxPOdQfp7pnTvXoL/L59kfcNnDh/dfGRgY3LaystxYLpcC8EWqlJ6AR1Y8z9McxwqWSsV4KrXcNDExuh3r4NiHH3507v3337/IshFIOTY+Pr4b+0oHAlzxUqAUdgNuMFvI8jfXWuCLk65TiTckQlpbS1y0tUQpjuCRcMukSAtwSMWRGdsCSRuHZsclnJqJJA7SDByePXp6kHZdizz59EAtUS5RLiGDcOEVZJCUeUjKkq4VKRK1KVmvUl1CFaEQdhDPjBXz2dZiIb9tNZXZs7Kytht+9MC9e7fPXL91/dXrNy+9dvnyxxdv3Lh68fLVyz4+vgx6+erFK1euv/bRRx/79NMrV167cfX6q1cuffLa1aufvoo52gD0+Sp0fwE6epXTn3zyyQXYnw/wXaiCy6G7Cwzwn9+Mah3m/PzzUOVF24355TSXV/nR93kuq4LrXgSM9TzGteHzq2kux9jPMWBjzOMDduaPl+2Hy9EH2xWX+c+Dvl/DM7z2wQcfvArweuOgRiv2tij2ThU2BdvCNi6EwEs8DS9UQ6irR/CkDZfVbejvEGSf+bu/+S+vffrpJ+dv3751bHh4bBde5nak0/lkqVSKE0VjZtlKVkpuMpc2onbFCkTDKuxK9QOTum7DfsrkuSWSCIwr6FETKqlKgBTSSXoKCan5aQ1lKiCkijYqqYJ5NBKuIDYtpwIrMz1ybY8U/KepKgV1lerrotTZ2UqNjXVKJBzUJXl1uGC2VsqllnK60GBnsyEEOjUppUBQKFworCSHJ4d7YXP77t59cOLWjdvnrl25e+HKrdsXbl2/duHmzdus3ws8T59++inrcwM3btx4xhaYB3o/Bz2fY4r8WbRhXZ/F/GzswZxmsH/AXPl7NKeZ/3cB5ujMy6Da5+dRHg9szj8zPI8Pz36Ggef0n415kN7wgdXngL2eraa/aYrx+usFdnqO+6rmmXIZ6Fnox187L0N57r6Ij3mq2MpbLX8ehb7OV/k311fLtlLmrwI6PQ8bu4Bn8oHyV6F7+L2rF/GMbyD/Bp7/e5D7JnjfBC/r5Qi/kIDdB/GjRqNRgX1BISLNdZyQWTHrsIbb5mfnd16/cvXob95//+x//uu/vvD+3/8993UaQagjeEl/cG5xbm9qaWnPaiq1myS1axolEgkK1NeRiIaECKoOkV0kcgysW5sUBGxUIbCu0ZMrSToeeQzXI8l5TxIJFR+dBGHHwTbjmthvLMhBvcBeowiXNM2jYFhSPKFSY1OQ2lqjQFhpadYDAc1onJ4c2TYxOX6Y98CPP7xy9uMPPzl749OrZ25cuXPm8tVbZ2/euX722u27Z+/euH729u2bvp0+td+bp5leu+bTU1iXm3Ab6eunrl+/c/Kmj5snUf/SuH79+snnATJOvSxwNuD+nuHHvHL+JMZ9ajMw56e3Av2frgK24Z9dmAf25fsKtPfLmEKuv97BfwZ2c7ZKuQ5t/HUMm2Nb8n0W7MxfT3jRfB5pf29DH+wv2UdW91e2cz8Nef5eBFm8D7+GMTyDTz755CLksA1jT7/yOupfx5h8cBo6u4i96DUESS/gbHMOd64zuMedwp0Pd8rsZpzOZrM+cDc78yKAh/+cC9efxb3uHPjO4Q55HvKA/Plcbu386urahbW1tQsrK6sX0ukM+si9UiyWtiPQ2SqEiCqKEtE0LSKEEnddp6FcrvC3O7etra0dXF1d9f/HlKlU5hj2yIPFotWvaW4L1l19PK7EPM+ow0Jp8myrG1fsDkWhxkBAj4TCAQU8QtWwbvg8hfs6NkcsN4k1hQCoZAoQEXNgHCQUpBgClP7hR2L9SARKsXESYS1WISEXwkhBGzwD+tNUTVXDqqrWqZre6EnR4HmVKBEFAEVKjBCJL/ow3xZw298J6FPZBBXpzdCQZ6jol/sRyP8hP9/5vnmyvpQSeOLQgNsFsfiiOLAlsBD5UFmPAEx9sVjkb7ZtAMGh+ueB+Z4HXIKSDNTxtxWTkN1QBTY9/kYdLllln66trTUxEERqZFpFOp1uApqrwDhb4EAY/NalFeNsgzNi+Hmkt1Ku8wFedhIMfmvTjoBTB5xFB57bp8hzmY/1sk6mDPB1MpDmsk6MB29fZBf0182AY+phcBpj7KkCfN0MPE8Xg2VUwbI4DZ10AvxW0x8nPx/aN+OC0IQLaKtllbsKhcw+lB3D8x1D/XGM9Tjan4AefRQKxROMUqmIvHHcMCrHS6US0uWT5XL5BGQhXTqB9LFSqXQUbY8UCvmDwB7DKHfj4pHEZSRMQqhCUVRF8aEJgdsAyfDT4KfZCrnb0B6BwMLRYqlwIl8snkQeb5rKu1zPadMDSiQY1LRAQBeqAp/AjhBOT+JySqAMASoQwFRVhYRCBDtcB7T31L8iUf1IYl5wkeAAKAMOVQAK2mqaoEBAI11XhaYqKuSFpPTqLcfswbPuKxVLxwr5/KlCoXAadsj0FMp9nWDc0FmBdbIZvm7Be4wB3qOgR0E5iMp/g+wV6B6bUfGwYRiHIPcQKDaZ4gHIOwDe/QD/nbJ9aLMXvPuAveDbh/q9DE6DZy/XY073I78fPAeAg5B1CDyvoKwagD2E+WbZmCdjB9Lb0YYDoXsRgD6MN+YnEAw/jUPimSqwSZ8BzgIbZdU6vOU8sxkoPws8w4cLGvP45ZBxmvNVHs5X00xZFlPgNKe3gttuBWSc4TE/D1VelrcZm+U+r3xz2TedxlhOvaAP1vtpPN8XAu1Z5zxvG4BcLmNslIHvZdLc5jNgXb5k+619fEYW5Lxs2VZZn8lvGdfLyv1KfNDp2a3A/LAstm8fnH8eD5fjuX2eKuWyzdjcbnP5F6XRjtfYF2KznOHh4eqaPstpjImfg2X45Vy2LpfH7JdXeZhC75v5ziLPPLy+T6HtgfHx0S68JKvPZjO6YZQVHKzZgTNUpHXTrIQKhXwUe3rbxMTYrvHxsSPoz7d1BHKOYaz7sab7sJc1umU3Lk0ZKRULyUI531Q2inWua4aiUVWtrwuKZH2QImFBqrBIIdv37QqO2gLnXeFJQmSTsCkQKghRUQAHcFxIeR95CpcI+0j1YP00zXIqaFZAszz2hDL6sKmuTqFYTKVQUAjPtUK5fL6hkCv2rq6t7V1LpQ8gMHVkbGL89Pjo6NnRsbGzI6Nj50ZGRs+NjY+wHs+OjY4Bk2ehQ2ACQB58o6Mj58bGxs8yHR0dPbcO5Ed9QB+bKXjHOO9TljX6bBtuz/UvBZYNGTx/L8WPvnjcX4qf26zbiN8H98d5gGX5ZeBhmWdgP34e42IfWLWz00NDQ8cRxHgF6EOaz4Ah7Hsc7BT4wRxiBj1PxdlJLxQKYdhOAvPROjU12T8+MfHK2MTIqYnJiTPIH52cnNo3Oflk29xcqiO7stLqlawWs2S1eZZsNA0n7NquFgqoIhxSKBQi0jWHhGKhDwCB8qf2pRBxPJ+Dnp4KO9FIdwO3JQAAEABJREFUERoJ4rQgmCD5NkgK/lN9kKsQOYIggqQjwUuEowvgUTQSoKamOkIAVETCuiZdp65UKCLQX24vlPLNq4YRj8ViQSLSK5V0YiWTbltZXNzxZPbJ4fHx6RMjo6NnRobGzo4BI6PjZ8dGRjfr1tfp6OioT6s6Hl3P83xsTnOegTJ/TnguqmmmmDeemy+Cv57R9rkU8k9/XYCvOF0Fj43xItk8fgbzM61ind/3g0j7FHVf2xgh84WyNuuIx745z2kex4sAuf5YN9MvasN9bJYHe+B1twHUsy/fwOZ6rqvmIYPtg89rzHsGdX6eaRXg4Xou3zpO3z4xbp+Cn/cRXu8MfyxY50cGBgZ2pVKrTVjrOmxf0TSNFEURJAS/9NA91424jou9JtsxPTW9c2J09ODI8PDxsfHxk9MTkyenJqZOPJmaOjo/N3t4aWn5AO5Juz3Xa9NUvNOIkh6LEtabJF21SeDlGXkmCXJIERL9oBvsI7yW/wFYv5KwN+AfgXpFJRIqquEVPJTDJwhSIAN1XKq4pCKoGl4PfiaTQWrgb5gmA7oqrHqs4Z65mbmDQyOjrKezY+NjZ4dHR86OjgATnAaGhqGb0TOsq9HxUeh51Nfn6OjEqYmJsVOjo2OnxsZGT42NVjF2anx07CQDdSdHoYvR0dGTXwZjY2MnGNwG9nTyRQDPqecB84lxYTxjPLZ/AMr5OU8xrQKyN3wEZPFz4hlH/PWC/tnP+PXgr6b9cz/nwc/yuM0GrZYPDw+znnzb5D5GRkY28pDL/FznU66HLL+e08zL+SoFv98HyvyxMA/K/Lbox6fg9SnzoIxteCM/PT19Gves07A//vIM//8vThmGcQp3tCr4Xnkmn8+fZaCOv325AfCdYXA57nxngLPIn8Ve51POl8vF9XQJtHymUCidLpWKfDc9XCqVdmINddq2zd+cDgohdKylANZSWEqKuq5bj72zxTRN/tNzu8B/CPJeKZeNw7lcYXc2W+i1rFKraXqNQlhNnidbHM9tJ082YznGVVUNBgNBwfdnVVWwECRJzyUksA9iraATrBzOAhLrA1X+v7xONkEIVEifhzjwSR4JxSPCPZ34nObnJdaUwhDoS0WEIQTE0WsS3STJFjEql7Fzk0qEU5/83G9eKlJKNMWiJdLAz9AxvzrSOuYtAPpC4IwR3Arw8z5dBY+DwXmmG0A8J7zOy/L5pSYHQQXGI1Be+/yeNaB8mf7WJ4nbBHCRiWNhNWFxdnqe14vFyF+zZopFY/WirIeBNr0MLLyezcAi5l9tYP4+botFyLQfvH0YUz8W4zYE8Lajj+0o2470jnK5vAPpHblcbifyO1HH35jDG/38bgThdqOMsQfUB2TuRXov+Paift869kPGfqQPPAcHUbYB9HcITuIQ5MAxlNmhHEb6MGRy+hVQOIvyEfAx9b8JCP5XIIPzR9DPK8hzPQe/jqHtMTicE6AcVDyJuhN4Vj8NPZ5kcB3zMDDuE6DHQRnHQI+hL5ZxDLo9ivYsm/vlMe+zbbnbdcUO03R2W1ZlX6FQPAzH+gqCp/sR/NpTKpV2YWy70Af0Vd5TLpcApsZuwzB2l8vG7qd1xh7DMDgI5+usXC7ztxU56Aae0vZSyehCPQdYwxiHLvCjKArhdQwclOqD8/BoOLC4QcexGkzT6KsYlT2Y61fKpcKRcrF4wKyUO6Rnx3VN0QP4B0Bb9gMu3KS3DpfYEUo4QcIBBYXEP9AtyarPRILz6I+YR7AIHER8Bm7HTtR3rJCFPIZKmqaQpgqAAKEqCoVcx240ysW+QiF3IJvNnECw8Cxs7TzGfG4d56HP86VSyc+DYtPhjccHb1AM3uhOl8tlDphiMyox9QOnkHES8k7C9k8gfZyBNAeVfRiGwX8SgNN+4BT1R9HfMQanmRf0OGRzGQdeOVDN8rjPMyjn/nlD5Y2VyznQfQTlfpAVQfxXZmdnj09NTZ3ARn4SB80TeDN5AofOk9jIT2ITPwHq57kMG3o1zXQDKD8OnKgCvH47bstlyPvykD7J4PxmcBl4mecUp6tA2SkG8qfXwfUbgIzTm3AKaR/g9fvZSiGL+/AB3pNVgK869q3tquUbtNrmZegmuRvtt5Sx3qqo8lTzL0ur7bbSrc/yRXm//dbnYp1hzF/U9nn1vjy0/Sp0q7zPyMC4uKzKx2m2x405fd5zoI0/95spxrdhTy9IV23vcyn6O4P2z/Cgn2fy1XrmBTbb7kYaPJ+Rg7LnykG5f0ngfl4E5gGq7X1+9L3RB9Lc9+Y8ryEu8ynaMt0A/MMp+IlToL6/QD3r/TjKjkLWduQbcGAMLy0tCfgpgT2K+EcIQdgbCHskYQ8T2H/CODQ2PHnypH9ycvIQfM0xPMNx4BUEJnDYznam8qnmYrlYZ5ilBqNcwJ5RCjt2SVM1V/A3aUIhScGgxEsrSYoqSfB+gM6EECRUDVAJhSQUIgUvtwSyBD7SPMLVGUAblAmUKeDBFkCKcIioAhhoWiZNq1Ao5FA0qgAq0grZVkXLrKUj2XSufTWV3rO8snIMQajTw4MjJwcGB49DN8eGhgaPDg4PHx0YGjo6ADo4OHIUujk6NDh4zKdDQ8eG1zE4NHhscGgYbRhDoEMs4/jQ0BDbNeuEKds665ptuJrnsg1Ad5z+Inv+wvpRXJQxRpb1XHA/XxaQx2P2xw/98Dr189h3/DLYj29PoMfByziKPl4B70GU7QZ6Hz161ITgZwSBdQ17o2B7EkJgngTmi3z7wnmFsCcKXCz4TFo3NzvbNzUxdXBiYvwYbOz46PDIkSdTM/tTqexOnIN2up63zTTtfkFKmyKUoCKE0GErOmxC48CFLknFNUjXJLF9CA8nD8cl13RI2h6phJak4F+MQXok+cInHSIEUISHgApsUtF1UjUABigQTBGSSDA7ziGuVyG2uUhIpUhEBwLCce1osZhvLuQLXZlcsUNaVoOUBv8dzEipVGzOZVa2La8sHZidmT0+Njp2YuDx8ImHjwdPPBoYOjk8MnRyaHjY1y/sh9cpr13OPxfQ9UmA58KvR5r3XLYxpmwrfIH305gPPw8e9icsl/3EVjy3HG24rY91OdzvSwNt/DFCzkYb2M5Gmsufx8PlVaCen6v6nM+0BQ/L920RensRz+Y2Pn+13ddBMT5e87z2eRwbgGxeD58Bxsm+4suAZbD/eWlgTEcB9s3Pa7NZHo+ddcJlDE4/8wwYL/syrvNlIX8U6/sI1vUrDx8+PIy1zWt9P8r3IN2HspbZ2Zkozt2iVCoJy7KIz/VCCBKKQoqqCBU/OM/GcP9smp2d734y/WQXcGhqevr45OTE6amJydMzM09OLi7MH1pJrezyXKc1oItwJCS0SJhEAPuHqrpE0sJVAesV9wFkyP8RgojXrKKBAOiT8ON/Gw2UOO/vMwFS1ACpgGCAn0iQ9BzyXBMpGy9QPApHFLw800Uijrcq5MbWVlOts7Ozu4cGhk6Mjo6fHhufODs0OHx2YHjoLPRybmBw4Oyjx4/ODAwNnhkeGT49MjR6emhkFGto9OTw0AjW2bBvjwj2wq6HT46O+PvFiaFh9gGMQdQ/LRseHvbn44so1hSf3SFv5CSnq/yYE39NbKbrdehj+BnAXthfVMsw3mEGBxq5vOpPOM9+ZAPr7fxy9ONTlFUpnneIfQ1TlucD9dU8j5nl+/2ivT9eHiOnmTLAv9lOee3weuOyappt8yjasN3znn0E6SOYjyMDAwO8Hx1G2gfs9hDslMF2exDlB5A/AL79qKum8TJ4/DDm+Shs9Dj2pZM4F/EdkO+Cp4vFon9Hgw1zcPMs8n5AE3c7PwgKyuU+0M4vA+U7HZedRprl8K+onyqVyieLxdIJlDFeyeXy/IWYbfl8oR3rJ4G7Pu7ejkL4UVWVFNivoggsJaEKIQKe58VwPmvGWPqLxfL+XK5wjGMGpZKxx7adPte1OysVFwFUp902rRYHL+jQJgBZqq4HBOI5vkxsb3zbJqweglwAHW768Bom3NF9JuyHxCDmBhM2R4l9kcFBT6FIyPSIKSEAqiCvaoI0TSVQRVNEQFMU/lJVnee6dY7rJkxbjUBSANAAZR3cAYPzKsq4jil2d/8boswfRnm4ubk5ks/no42NjVHk+ct8MdBYsViMV4F8vL6+/jPgctY1A3pMIJ8ArWOKMwvTOqbhcJjrWC6PNYj66nh4jMjWPr9PDbBRfNn+FLzJ0DzPC/OEYnHxG7pWpNuQbgc6TNPsgCF0VsFlhULB/9Yj+DphTPzrt53gY8roRhm/fWD0wnB6wdeHdlX027bdD3nbGajbsQk7keYg6E7U7WIgv4uBjZPzuyFvN2TtAjjtB/tQvwfwfzWYKdrtYwow9QF+P/CHOg6U8q8rH0DaD5iC70AV4PPL8DwH0NcG8EwHkfe/kYc6Dk4eAi/jMMZ2GM/0CuqPoG4DkHmUAT4OWB1hCrwC/o2AKvNjHEfA9wrSHJjl/veYZmlnPp/bXqkY0JeFgLPXhuBoIxxeHAjBUWkqfkAVTdOFrjNUEQgE6GlaF6jGB3dNeBpN08CncZ1EoYe8w9B11YE8Vwh4JvqHkwM7OB/wcp70PCHIhaN1IUZCPqmaoiuqGsZdos6VLt5Gefw/DQqoEKbBsWmaQioskp2dgEPcAEkS3M36RYP7+IzR+u6D+SQR2hLzs0NdD3iyY8UVBnVwquBVVEEqoCiCFFXBcyuq9FwEP50YHGrSdb1Gz3Mb0VcD0oDEZUSi3GVg7DLheV4C+o0DMfBFkfeBPNMI8vx8PpDG2zbpO1pOAxHw+XXYfJjfB8r4jZyfhky/nin4o7AXLvfLkI9U26Gey6uIQQb/TbQ4eJj6YySiGPKcroMtNUBWA2gj7KcJaOQ0yhoBP89lDC7fCi7fjC31TcgzWFYVTSx3HdwX11fRDP7ngeufV968LodpFZvlb05X+38R9fUAeT4FZb5q+nmU66t4Xv1zy/B8SQZ0ltyEeqSfhzqUvxCQk9gKjDuxCfxCagPgjX8e0C62Geg79lWAPmKA39em9nGkn4sq7wvoZ54RfJufkevrMG4uY/oZoF+2cwa/3d4A2jBvPeiXRXJrG4yJ53VD9nPyW+uYfzOq9bwWXwp4Ll6zPtAfr5FngDGyfW6sAfDwGtrMs5GHrCpftY1P0WYzP5fxmvVtG3sR2zDbLdtoDHtQAFAgS8Af+cEo+JqND3yOXwafpKI+AMp+i22FD+YJtOW5ZMQhG7ZSimdyq/HVTCpWMPIBS5pKICxEKKJSMKyQhsAUCVxcfd/uYKeRAOEHTh3/evD7PrA1ScUjiWCWT1WkuQztaAMokzbGZxLJCglRIVUzKRB0/aBnLBqgeDSEy6yr5HN5LZcvxnPZQlMhV+yuGGa3ZdstT3VlNpoWYFYaTMtqtC286LMBE7AszDfKzUrSAqAn5E3M9VNgvtiuGL5+IQ913MaHn0abBoD17gM89QDkWNxuK3hufChr4sgAABAASURBVL7NbdbTG+2q7Zmu172ozTPlzL8ZX9QWvNwnwx8n83MZaD3muwpep2xPbBPsQyLgCcE2/IAn0vxtT8wz9nYizNPTuSb8YO8j2BQH15VKxdSNSiVWNoz6UtFoLBUrjYZhNZqm01guGs2ptUzv7PzCrtTKWi/qmj2PAgoOKYGARgFdJV0jHB1gUy4CLi6CmWAgT5AAyAUlhYSikuDzCM4VEoFOP4CCQIrw/9ZfhaRnkYB9CsI5A5c9AV4CJZxduFyFTQZgw+GQoHBYpSBCr6ZZDuGCnEitpVtSy6nWXKGQLBRK/He7I4ZtxS3HqXdss9G2K7zfYS3ajY7tNDqWhbTFNsLw07An346YQm9chuc3mTIPg9OQZW8AfJvXO6c3fMSmOu676i820+eWb2rnnyfW837fSG9QHueLAH+R3AzYDK+DzWA5/Ewbz7wuq/ps1XLOV9PPUMhvqALj8tdUlaI/tn1eT4zNac5vBtvuVwb68+3/OZTXzRfhmTFDxuY8j5HHvbns89K+LtdlcJr1uxmbyzanmYfnxadoX61jWoXfL+aHqf9M0G9dpVJhJNAminTIsm0N69lf757rEe8fktfhxtLHKnJdDW2D8LlR0IRZqeBFWbm5XCi25vP5jkw63Z1OZzrwsqrZss2Yrit6NBpQ4nEd641w3ncg1yTpv7CAYEGERUtE/mrFysWewutWoA4vRISK7YFc+BkbcMnDepYShUInIQI+FCVARCpkgigC+5SClxpBisdCFIsGhaYIzTLNsGmYCewdsEe3wXa8Bse2G6wK1jFTrGfbsRuhiybTsptMB+WWn2+AXpI2eGwb692H2WDaFuSYsGcLsH3gpQ7mwQZQb351YAw8Tw2gvlzb79tGf0/72ZTnMt8fgLcZ8P0H6jm9FbxfchnTKth/tIC/mn8RrfJVKfNtyEJ7Lvfz1TRTjOcZPuSZpwoeK4PzTbA/H6ZpNm4GyjnPuuBnZco64XXFaaYMXmsM1psP+JUkUA97rocd12GvqgPlNN8hG5D3gbKGKsCLu6brY1MZ7qIe/78omlDfDLR4nmyW0gX1WlzXA3W5jtvxvZTvnrrneQqs0f8gTQz0SQI/ioJbr6LoSPKdlO+KSdRBJjVJKRpdKepdUiBLqUM8v842Hdwl3ZDnSRW3ZYHAJykKNkwSBBmEf9GPAPjDlMFpwprAevKwlvB5WsL/Pl1rnAIHCPZL8RTVPGElCohRVZVUTSFVVYWi4V9VCUjPwRnBjJEQUVu1w1j3vAB5QCqEKS8A11fBvy3CbYK6rnNshMExrQjyEcx5VNM0/hMBTKO5XI7v1fAl+jMwTTMOPr8OI4tiHDGmiHfFFEVh/xSFDUSRZpms6yDGpgM8TjwdMZCtfX6fGmAD2drfF+UFJlqFYfDBNI7AHW9iOGAa7DRaUN6CiW7dDBhHG9DOAH8HDrSMTlAOfuKtQqUL7RjdcFbd4OthwEn1gvYhyNePdtvAsw1t+G9XbEf5DuR9IL0T6Z3g98HpKqp1aOcHQzm/jl2gXLYbdbvRloOje9DOB+r2oswH0vuqQL0fDK3mmaKsGhhlPg6m+pTrIIP5/aAp8n6wFPx+EBT9ctDSD4Si7HAV4DvMQFs/QMpp8HKQk8uZbgRC0YZl7Acvxm3uNM0KB4hZf22YyCgWMQ7YYTsajZYikUguFoutgabi8fhKXV1iOZGoW0bZSn19HdLxVDQaS8Vi0dVEIpEClsG3gPo5pGeQngWdA89yJBLOQLaBVYupdiScMYMc1/bhSQ++kyzmCYXD+VgiuoYxZPDqNa/rmqkqiieEFKpKgIBTewpFJWIIWKYPQSTYIcIJEjywdGz4QxdlXM6QxG+HhAAFL/GBhXkBKT0in7pEEsDhhZBnflUVpDAUgb4VH4Q+PSGFUBTSNNWFnVuqqldUVQMUQwhhwIGVgRIRFYECynKqqmZAMyj3gXx6Pb8Gmka5n+c0wLxZtM2iPIt8rkqRziPtAzJ8Cr48A3XcD/Pm1tNZjM/vD/U+RRumWdAc6gqQVQJ43BXwmCg3EeS2ADsYDLqhUEgCHtISZRKU0x7eTm2Gi/xWbK73IIPlbAW9oPwZPsiWLwDb7XPrMM6tsrfmq33w2J4B2vIzuqAvAte/CJvbfIYHz8s63QwHZZthI2/jea11mKA+UG4CFaBKOe0DPEYVqDcw9irKSFdRQrqE+q0ooux5KKD8awP6Lqwjvy6X+3yufDwL130GaO8/wyZafbYqrT73M/pAf8Ym+DpDvgI5jGobTm/Ucf1WgN8EfL7n0a381fwmXh7H5/ZRbbOJfma+UefbBPRUpVV7sVDn2xAo2xWnmTJ8u8NY2C7ZTn27hwx/ra6Xb6xxzkOGz7OF+nJQ9hkKH+GgnQPKNuz3reu6h7yEb2EQ/A1cDT097Erpp/kf+CN/PWMvcbAPsB8yUGagnYk2HvZ93baNULmYi62kF6JLq3OhvJFTHbIpGFMpjEtrAIEigWOrKx1cQC1sBzbxpZi7kThYe7gge9gjPPh6D37eJYc84dLT4KeLNPLc1rNxCXBIYn/wEOByXb4EmySESapiUUD3EPjUcGkNUiIe5YehQqFIhVxBzWcL4VLJ4AtMHDpSw5GwDIbhR8NB6DnohYIh6B/5YJh9EPQb9IKhoBuOBN1QJOSEGeGwg3lxsC86kFHVM6cd1i/KOM36ZT/NdGP+0c5EvQU+cwsqyDNM8FReAK57KXAf6/D7X09zv5zfDLbJFwJj4jZc74+7Kgc2w2cDEzZgwoZ8gJefycL5xEokEhXYigVbYXvzYCO+MUmebCLMlfgMSHC5Aj5VOq6QrqeSEEHpuopuVZzISirdvTi/tHtpcbk3mys0uraLi59CwYBGwaCGeVeJ+PxilMk1LZK2S0IKUkglVaiwbZWEqhDhPEIIcEoPgU6qkAIrFYqNI0aJpFcmQjnXo4AExiv4TAKbVNAugCtPMCgoyIFPIBAkUS4XtLXVVGRleaVxeWW5OVso1BeLVsw0zbDrWCHPsYJC8TRFVwRsSUbDUS8SiXrhaJRtxwuGQkzZZnz7CQaDPoUNPLUz1KOMfcIzwFxwuw2AB/Ya8oG2cjPAy/b8MoD9w+aDT4F2LuRgbYR9yvl1+ONFuko329Tz0vwsG35nUzu/PcbOtPosnGZs5FH/zLNvyvu6gjzuk9sw5XVnoWwDeAYT4HXIlG15s5/fmt9c91JpjGcr3zMyUW9uQXVdbYxxfbzV8Vefi5+pmmZ9cJ7pBiC3OmfVMraBanoz5fLNeKYO+uE5ZvjzjfEwb5WH+/DTWNMe1jbn2Z6YF/YckVjzMhwKUyAQIAVncIRLyHPht10P64qBEqwnwg/X65om4Tskp8n1BPYQ1SiVQ7lcvi6bziTS6XTMtq2Apilqoi4i6urDxOtOURzsHyZ50oZ/kIBCpCBoSVip2Edwl4E48OC+gGVPalDBCrbJsQ1yLBNAHa4WHoKfUuokRIgUJQIaBJBXNdLwDLFYhOLxiB8A1XXIx/BV3HsCesANBSN2OBizgqGoFQpFzGAgZIUjEQtr2gF1sKc4gVDICYYCTigcckIhrOlQ0A760P3yINeFsK+EIM+n7AewB4UYT9cx5sDX+VaKuXJeAPTFcnz46WCQ+/DlbZbF88fw5xDyJeRxmjiNNtU0fGtQoEygns8AmymnBXj9eubZDPD79aAKg+vAqzAFmH4GzMc8gMpY51OZcp6xOc152JvClMs3oTqmjT4gW0QiERGNRhVQhp9HmsfJz8nPTpDHZyJXVVULqMA++c6IjYEMpPk+ZsKErSoEvzUjslDHZyELeT8N6vOB2oALeODx7V1VFaGqmlDwo6qqIoQC0/KhqKoqFEWBTT4Fn4scxyGGbfO5h3C/1Qhrx6fgZX4VVMdCCAihBtAyoEglgOUXthw3YtlWyLZc3bE9hUgIXdNJEQoJ/o+p8FOcIyTXgfUkYfSSiPdtifMZErTx49ehkjzwV+Gi2gWbB+qRohDGqPhQVRVUVRRV0VzPCVqOFXbJ4i8QhVQ1oWcypBGR8gKoXA6foOZyOa1YLOqKovCL1QBoALJDoD6EEGGkw9BXhCkQwdz7QVCUcSCTvynLQDDYYcrBzgi3g5yNdo7jcJplhVAXZFQqlQDGwePk8Qika58/gAbYSF66W0ycBLNnY/XAQRgw5gLKMihbw4SvwUBWmXIe5Rzs2YCmaWtAGnVp8PjgPPNV80w5z+WchjyWWZXtUyxWvwxyWN4qeDcA/tUtSEFOCjwptFtBegXyfYr0MuCnuR5pn5fp5jzkpdDGr2MZqFthgI/b+uVIb1Dwsg5SaOdTzoPfr0dZte0yp9GOZfhl4NmgXI56HvcKKPNw+2qa85t5uS7F+lAUsQaa5nGGw0EOWE7U1dUNJJPJh8D9eDx+B076FnADC/lGJBIGDQERIHwzHI4AIa5n3A6Hwwxucwfpu2h3D07/USIRGw6FwjMYc5oElXBQcOBcbfTNTruMZ+ag3pKmalPBYGAwHAo+QLvbaH8XfdzHJj6EzWFG1/W8pqk2xu3BlggyIIJNDMT/IA3XAHkkFEFCCJSyQ3xajlsFyuSzgEVzEPRpnbdeRyRQzmWe55CHSwjzCIhjqigkFUW4goSpqUo2HAzN4XnHgMeRSOgB6N1gMHQvGAwykA76wDPcQdltpngWPx0Khfw8U5TdZUBPVf57yLOMe6jn9APUPYAMHyjzKfIPIfMheB+ifgMor/LfR/l98DDuYXx3kOb+fYp295B/ADwCBoER6H4U8z8EOxhobW193NHRMdDb28sY7OnpGUTaB6c3o7u7e2gzwDf0JTAMXsYQZH4V+G0h45k+nyOLn2FjnKjnPIP7ZOoDzzGAuoF1+hhpxiPQzwPzvAh+O8h7tAUPkX/Y1dXlA/IfMriMweWgDzo7O7n+AfIPkL/PFKjSatl98PlA3T3gmTTngWr5Pcwr199DGx9cV01vonc3pX2+zXm0ubsVm+s/J/25cqvtMMbn8nGfVZ51usGHOn7GLwLrbjMP56vwyyF3q36q9fcxB/c+DxjDBi+nIYt1Vy1j+dU0U86/CFzP4LlnyuB0FRt59PEQ4HK2lapdsd1xvmp3jzGexxi7b6egm+2c7d1f21hHXO6vBdjjVvq8OvYPXO7L5faQ/bivr2+wv7+f1+QM0lnMZ6WlpcW/uMJHwecK4h/4KD5c8yXAwUW32NDQsNbU1DTT3t4+ivGy3AE82zDaPoF/4v28rAWDDny1S4r0HOwKDoKTBHGKKkjRVMKhlzgvcWj2uA5XUvbhhMMzIU2+U/dTyAn4ek4LP/20jSSJyy3hR6gKCUUhRSjI8WHbQZ5I1RQK6BppqkoCNQ4uC4ZhormCS2qUXx4uNDe1TEIXY719vaO9vX2j0MNon0/7R5Af6e3rG2agfKivrxd+COjtYZ1V52Kwr7d3Iw3dgqdnEPwb8wL5rP/HqPP1jzzPN881z78PlPnMerVCAAAQAElEQVQ2gfms+piqrTDdCrYZH9V2L6Kb5Plyka/251POYw430px/HiB/g6eaRjt+nkd4LgaP3+dBPT8b2wXb1/D27dtnt23blm5ubjZwfvBUVZWYDhKCZ4VTRAoCCbAzvsRX6hJ1hZbm1qX29s7prq7e0Y7OnuG2jq6R5tbWyUgitojLWgnhE3Klq3iexxFSX5aqKiT88wXkCSKB/4gIPwJAHQHcM1/ccBMU0iM+SyhCogYVrgMjA3CdEQIXNwRFCQF2gcAJzIsY0rXIc0zYnkMSdYSAPoKZsDFBQhC5sEmcq6li2lJ4wlUQncGasBAEyQWD4aV4vG6qKdk43NHRNtTV0zHY09sFPXVjbfeyLnntsx6rc/Wwt7eXbWUzmKea5/RngDa+rJ6ens9QruP5+SJwW+Zlyljn5365vw2KOn/OYQuPALZJrvOfAW2eoaiv8jzDBxkbz4s2GzycXkdVDve1wbu5XTWNPlj2M4AM3oNZBu/VvJZ8vwyf5VO0Yfp52Oz/q3yby/z9A/KYVsH7E8Pfy5/TB4+Dx8X7lT8utOc8l2+Mv/pceAYe/zOATJ8Pdaxz1s1m8Dz5gAzYWM/nAjIG1wFbZHvsHlxvV/Vl7PPYtzHl89wI9o5RYBxrewL+bgp0GphH2WpbW1sJ51QPZ1qJ9Yq1gcVB5FMhhEdE/CKkjP0ki7NsqqW5eQH7yVRXd9dYb0/PUHtH+2RjQ+OypmtF13Hg1EkKLFSBtSqw4hWVyIcCSSSx7lzyPJeky6KxlgWhryo475HEmpYEHr43oJ2qqaRibyCsfrgD8lxBRBAMSJShARGaEtY03IoM6KoXDYcrdfFErqmhaa6zo3uko6NjsLOz+1F3V+/Dru6eh11dOCt2dmEeejFXPY+6e7sfdfd0P/bRDdrdNdDd3TOA/CZgbrpZ5z3VORjs6e6B/nsBpj6GMB8bwNr095xqWXd390bbF6R5/pkH/XNfPgYxXr8Mcrjc74/bI8/pan+c9sH9os4/ozPdCrRl+2Deatth5kE52wzXcXk1zXUM7LW9XMZ0BPzYi3k/7n26H/f1cX4MfXN+DPblAzY3Xk2v0815TlcxgXo/jTZsqxOQNYkyP10tY8plDNSPQTfDuGM9gn0+gC3fxb2O72a3Qfk+fRtnJD/NNBKJ+Ol1yvds/74NXm7H922+3z1APd9DH4HiThoZjESiw7hLj2NfnET6STQamY9Go8tAJhqN8ZcKTMh3AA/3Pwl79S0Shom9ReDOrVRQVtB1fQ2YB99UIBAcQ7+TAS04GwiEl4TQ0ooi8jhalaSLt8JYewKLSFV1qek6CaGQ5z09T0lIRwrrgAjrFFAAQUJhijIiErTpB+sRY0EBGnKFj6dp6dd5WEIMlip5nQpPupAnSFEEfkgo5P9IjN+LSvKSSYx0QyiaP5t2we3iDOogJmLDf1jQlf8iC/EL1lXF87yKlJIPepz2X8YahmGhzDJN00a9BdjI2+jzGcplzINynx95nyJvog2qTJbLaQ54c6wEB4aN8WJotc/vUwPrtvOluvRwELVgLLy41rBBLWGxzAGzOIDOMZCew0Kag2HNVoGyWfDOgjLvVszCQLjNLNph0QWYzkQikRnwz6DsCagPpKcZkIWgWtBPcx6Y4jIGeCcDgcBngPIJ1I+DjoN/A+Dl9ATKJlDnU05jTBOo89sgP85pUK73ZYB3DGVcXgW357TPw7zg2ZznfsZQzhhFW6aM0fUyTvtAu1H076dRx/XPBfiYh/ub1PXgdCAQhBOMTcXj9WNtbR18AL69ffv2mzhYXMMB6Qoc8qdY/J/U1yc/SSYbAKb1nzQ1NX3S3NzE+U8bGxuAxsvNzc1Xmpubr8GBX6uvr7+BC+ot4F5jY+NAJBKe1jQdgVZRhC34i1wIwc60qHGQW9dmg+HACAKw9xOJ+M2mhoarDQ3Jq8lk3Y1EInY/HA5BF4EMXsayI4DHk9Lz3KeOlL2o77dgl5wWggQOGkIBFUQCVusfZHweCYcKwFnCJ5NfjnoF8POgCtopqkAdwYHi4oHgpxCQA9D6D/IexlLW9cBqLBGfaEg2PGppab3Jz9/Q0Hi1qakBaGL9sU420NLSwmWXcWC7DB1egW78PMqvouwKUwbqriF/DYe065gD1uUNpgwcgm4yUH9rHTfX6S3M2S2uY4D3JtpzO+a/gfT1ZswP5LNc7vsq0oxr6I/7uI02HDx6AN5HsIP7Bw4cuH306NFbZ86cuXnhwoU7r7766p3z58/fQfr2uXPn7gBMb3PZc3D37NmzXwX3IPcuAzLvfhk8rz9uXy2HTB5zVbb/LKjfTLnuDvhv8zOi7laVchrtb30BbjJfFeC9uQks6yZ0yLq8AR6uu8H1SHPeB/q7UQV4ryN9neuZcp5RTTNloOwaU+Daa6+95oPTDNRdZVoF8sx7lenFixevMj/SnGf4bTfluf5zAbks/ykuXPApZH5um8316OsawH1/KUDGNR7/FlxZl+XLxNj4WTewXsdj2yir8qCO22wFP89neKttvird2tfnydnKy/kqP9LXNwPlvr1UKezGr0f+BviqtsY2yrZ3C/W3UO4DPH5+vay61nltPxewW15LvHY217OM25DJ4LXC9Yx7x48fH9+3b98a9hYDfsrDHuF/40EIAV8rCPuA/+0H7F82LgB5+KYlXGQm9u7d+wh93f3hD39458c//vEDjHMM/mq5vr4uFwjoph4KWFowgKuokLYHny1xgoVM8vcAxZeNEpLYLwh+nwScON+JkRbw9U8P24KkFOStg9PSEyQ9iUsuBKIR7ykqZDKklORxYEshUhH4xEs7UtAn9jZpWTaZhi01VTfqEsm1jo7usb179zw+fuL4wzOnTz+EL33AOHv2zFN65tz9M2fO3j979ty902fP3D9z9iz835m7586fvXvmHHD23N0zjHPnUH7u3tmzZ30fBZ2wXqvw54DLoJ/b4PH1jzT7Gp5rpmwDPgUf+xq2FZ9izrnOtxXMne9vUMa0CuZ7LiCL5XOdL3u9T9/WOL1ez3XM97lgfqzrDV48B/OzTfk2ijqmvg+FDm+dOnXqDsA6eXDy5MnJgwcPprD3lRKJhAt7kkIITDaREE8pAoQezkk26g3shRlcPmcOHjg0fPz4qUenz5y/f+HiG/dOnDjFgdTJSDi0ChmGoqi2UPzDA+Q8lcXiJIqEosDMVFJASSioBAh9scnAIsnBfUV6fhXzcC25XOaSoiskODaLICdJ3G1gkzAvUhUiD0FP16qQizoXgVGGQL2iCVJUFe1Uz/Wk41qoJDI1LVIpl5VKsrlpraun58nOHdsH9+7bc+/IsVfunjpz/M7p06dgJ2ew/5y7+er5C77+oGues6oN+GWYe983YO438lzGAD/aX9gA82B+bm0FlzM283N+E1iGP8co8+eWKdsJ2mz0v57nMVZtqbovMo9fhnZ+/WYKGWyzzMt9MH0GLLfKD15fVjXPdQDLfiHAW9WZ3w9046+b9XLeK7jeL4N83k84z9QHyp7ZU2DTvB8x/L0Xeaac3wDasFxuv3mP9POb6zAGXzbGxG39Nuv1/hjW09fAx2P3gTLW4XV+bi7n/GagjPXn6wnlvk5R5q9Lnnu04zr29VXqnwlR/hmKdjzfvq9C2q+HDM7zmesO2jBl/8bnRvjEsw9Q/whr/THW9yDW+jAwir1k+pVXXllC0KiA+4aLe6MMBAOkCCweIhJCMDwhhB0Oh4vYa9Zwpl3o7+uf2r9v38iJEycfvv7663eOHT020N/fOxONxNJSSksQufDj0pMOgxSsT1UVoAKrXZKDPQQ+njxew0QkFEEKQzAlIqxRyUFPgNOqppKma9gjdBKkkOt45LiSPAmHIgURUw+yUYbAq7/faIrmxaJRo7mxca2vr3/y6NETD44fhZ87cfoW5vXGaxdfv37u/KvXz54/Dxs9f/P8ufM3zp89d/PCuQs3Xz3/6s1z58/B91+4deHVszjDnsO6P8/6Rfo8p+9eOH/hzoXzr/oAr69r6P25FLq/d/78+Y0z+IULF57Jcx3K7mwGytDXhY0yyOZ+/bL1NM+xP9fg9fmYVuuQrvbH7ZiPx8Zt2Cb8NPNibH56nd/n4zSXw154T+D6e5wGP+c5zTblA7w+Bf+D06dPPwDfQ06Dlynv00z57PEQvI82wS8H72PAt0205fRj0AGU+YCdDkLuAOx2AOkBTjPWeQZBHyP/EHZ8F+eiWzt37rzW19d3GXe5T7E34X7d/ElDQ8OnOOv4d3BQvwznos2UeZmH79+XwXMVdzjGNci4jrVxCzJuNzQ08j38IeggykZwl59IJutnGxqSKwjs5eLxmIH4CX/7mwOfnqIoEvCIyBFC8DdKy9gLc9g7lxFDmALvcCJR96A+Xj9QF68fjQbiHIdZVimwqgqFfzOxJITC7fgFJGmaTiQEeThPedgPpQ/eJLlYkFAYClhABYOIBBEJ8DAIP6DcDouG/DqFyKcoZz6u8xDsZLhYp47HQyfCc6B/zROq8IQQjpTSLcgCPxsDHfgBRU4zXCJevD4cpLExE8cc+Nu0FeT5pWoZtAS/UrJt24fjOCWGpmn8xS7WlQ/oy0CZ4XmeT9F3BWUVLgOtlvu8KCuDj9MlpP3fxIOeuS/um8fB4+Pxovva5/epATa1L9sfTxYbk4HNJwtD4W9ZLsEYlwKBwEIAgAHMg86jbAETPc/gNIyUy+dQz4HOWdd1mfI3/2ZQ9wQ8HNychgFOIc9AME/3g49oMw6MwdDGwDeqqioHAoeRHsbFaogpwNQHDG0Q/Q6izSDSAwykB4DHSD9mij4eo+0jyHoE+qAK5B8wMI77eI774L2P9D1Q/xt8TJG/wxRt7jAg8y7TddyGM+Hy6tudW+C9ifHdBL0BegP814FrVaDdVQbyPgXfNeSvof/rSN9gIM2U89dRdwNgedwX9/1Q0xQ8rwK9aMO6HsRzB3j8twKBwE3w3gLuQj74tAGUAdqAENqAomjQj3gspfIYgcqHwaDO+mAdsX79t0DQBweZn0BnMzCYGc+Ts/A3c0LQPOrm9YA+FQoFR7DBP0jEEzfr6+oux2PxT+Px+KfBoIb+1QehkPYwoOgPoZt7oWDwId7oPiFFzbieBx/jEv6BI2XzgiuU0j80YL6JgT5JojMCpO9kXaoeSDx2jp7jBzU5LbleSBKqQgIOmMS6PJQLTkMYbI+qsG3Hc1zXDIZDKxj7RDgUfhgIhVhX9/Bs0IfGdjIA/Q1pmjYMjOi67gemIWoc+UlgCkAwWGMb9gP2qJtbxzzsZR5rZRHtqljCa6Bl5JellIwV0JVYLLbieV4KBz+fchrlqyhPMappLkd+hdtblrUEuoC+5tfB64774T9jkMK41/CsfOmbgdwRzMl9BGhvAlexsV7BhnqloaHhCtazTzmN8stMwXOZgfwVgDfiF4LlbMWmNlewwfNm7ve3le9FefR9dWvd+riuch3k8zP4/kH55wAAEABJREFU4DwD9dfQhtsh0J5EwL2B89e4HPXXmSaTST5EcPpGNf1FFH3xSwC/XZUXhwy/fZVC9g1OQ5dcfhNtEOhP3EwkEjfR5ibKb20Gym8z0OYO6jntU/DcYaDsLmTerabX8/fQxgfnUXcP/dxjivL7DJTf3wzIeIDyB1wGvgefB8h6sBlo85D5N5e9KM283NcXAXzPjI/zGJ8/9q0UffMhj3VwD3ysD59yugq0uYsxse7uVsvQztfhVgreO1WA9/ZXRVUG0619QObGOLamt/JyHjzPjAMy2RY2ysBzi3mg11uwFT783gS9ifwNBupuwOafsU20uQ57v4Z1x3brrwXk/XWzlaI9rxH/5Qn0uLGeIJvL/TaQx7I21i9k3INs9n0r8GVl+LcK/IwphOA/L1BE2ywCoiu7d++exUXgAS4EH+/atetSb2/vJ2h7G/5rEL6I95UlpNPYP3JaMFgIR8KFWDxWiER1K6AL3EmltG04bk+De0OQSDz160KFX+f/OZGwSCgeKQqRIhTyPEGORSRdlRQZJFWGfEou2qNMSFCJxp5CBAhXIVUE0TbgtzNKDpWKFSqVLKpUHNL1kFtfn7Tq6+tXmpqbx+viCdhu47XGZOMnzU1Nl5obWy41N7d91Njc+lFLS+tHTS3NH7U0tV6CHj9ubW75uKWp8ZOmlqZPmxobP21O4oViY/Jyc2PT5dbm5k8xZ/5LRvD6vhE68/WL/MYcIH0NfDyHvr8Cjz/nGA/7cD/NZZhD38dUKezDtxWm1bKXoSyXwTIZmKsbDE6jvW9jGI9PueyLAFk3GNyGwc8DsG1uPA/LRR/XcMnznx/pK7gwPgD/BO95sC2+VPA3VfjbFhXsY0W0ySGQvrx3794nhw8fHsALvZs7d+/+uLe//8O2jo6P8bL1TjAc5t/cmBHB4GIsGZuob4gNJ5KxJ5FYKCU0YcFcpMAZwfU8wjkAZw2CLakkSCWSggTOIciQqJ4lOC8JdbAdtiHSUa2BD/wOKtCGwMvfWvHPJ2yfikuqppACEJqREBCgoj/PD6jrWsBORBPlpsaWtbbWjpVwKJ6JRvVCnaUaWjia1UL6UjASnayL1z1qbkxinScvtzQ3fJqEHcEGr9Q3JK9AF/4+B1qdF7aXq3V1dfwS1LclzJO/B34exbz4vEwhy/cZz6MsY3M55pdfjm8A7bl/fywYA++F15mCj9P+vggZ7MPYr/H+eAs+75m9Ebx+Hj6CfaHPhz43bJzbMzaXoY1va1WKOr9f8G2sEx5HFVxf5a1SjOMm+vT7QdmtxsbGjX0b/Le5bJ3eQd1tPOvGPoN+uH4jD97nppmviioPy2Kw7OcBfL4+mILPHxP4fN0xRTmX8fnjOtKsZ//Z8Tz+PFQp2vrzhHH7FLzXoI9rKH9mvlHv5zHOKwzwXWWe58C3P+Zvbm6u7iHVcyP7tU9Rx77uE9CP0f4j0A+x1j8Afot1/lsEMa/09PTcEwrNl/FTKBTsYrHoenD9mqYZuK8UMP5V8M/i5cbAkSNHrr1y6PBHhw4c+A2Cnx+2NLdcrqurvxWLR3G2SQ4lErEZ6GRN1dWy7diuadmyYsCfGzbWHa6vWKoK1j2vSyGQ4VgJ1qZQBQmUS+QtvPDiOwn8DzGvhqAnoRzXFfgJh0h4frkQKPU8lBFJEiQUnSTgugrZludVKjY6VLLRaGImHos97ursud7a2oI10Mz7N4JYDbcb6xtvNdc33mhuaryebGpkf8v+8UZ9svEm1jj8fNOt+kT97cZk8lZ9Q9PtJgDlt+qQ57LGZMMtRkNDPc4GjAbQ5wP6v7UZmFe2WR+by6tprod9bLSBLfiyk8nkTfDwM7Ct+esLZb6toZzHz3Z4HXN9FeW+f0K5n+YytpXNgFzf9zNlgGfjzoF2l1taWjZsCXWfIs/gswTbFe+jn0Ae42PUPwPI+xh12KebfSB/qQouB/8lgO3yI8j1gXK20Q9R/iH6/xDlbK8fVCnK/XQ1D8q8H0HuJ/AfV7BH8V3/LmyXf1PvEeyYfwOPYwv3UMbld1RVZdxep3fAc4eI/Drc2+6A7zZwE/U3AI4JXAbPpwxdD3yiafrHwWDgUjAY/DgcDn0SDIZuhEKBB4FAcFwIZcGyzIxhGDnYMv/27TLq51A3ijs438P5Nzt5j7gciUSuQ9ZdNRAYCajKXCAqViAzHdSVVaFoa5oayOqqXtb1oINrNGzawssCWLsQRNjzUAb7x6rB/uh50k+jggRJwj9U3Q896aIOywGUsJaE4HqAkPMAtCduAAgB2YQyXlvk80isR9zV8fZR8MtBtYw1WdawxOJmHCc+wqIkCIdgNOOmzwHXMzjwyG04CMkBUIaBeSszoLMy5q/EgG6K4XC4YFlWESjYtu0DOswj74PLkP/Mn/ZCPbct4nxcwlgMgPvjvvG0JIWvAJTWPr9XDcDVf7n+eKIAt6urqwJnVty+fXsGh89V5FOMzs7OFQbe0i8z4ARWGJxmYINbApaBJbwNWWxra1tqbW1dxKa3ADnzcB4LcDjzkDUHObNoMwveGQZ4n4BvGnxTqJ9CO6aTaDMJ3omtgJwJtB8HfAoZY1VA1ihkjK7TEcjyAVnD4GcMcRr8QwzIYjoI/gEGnB7Tx5xmoG9ObwDyHjNwoXuMxfMIG8cj6OEB6APQ++vgC7wPbOrVQIZPq3nQajDAD1wgz9/eu4+xPYD8R+j7MdJDoKMY9zjSU4ze3o6J9vbmIZQ9Ah7CcT8GZb4RPAvzTbS0dLLOWD/jTU0drJvRxsY2H3i+MfBNoI9ptOU5mMd8c+B6HvPPAb0Zx5EzJJRpTdem2JlGwpGBukTdvdaWlpvdnd3X+3r6bnR0dN9ub2950NJSP9wSSo60J5uHGxqSA+AdUjSdA95p15O24zpwai557OTYxwFwnwQfCkdJ8BBE8IWEYuIfucm3Sfg6dqjVA4lkL8xMAo7TB9rDoeKDUpRBCPfjuh6Cn2iNhOt4Fp4hnaivn4nGo6PhcHQIDnAIOhhZ14WvM+hjErqeAqZhF09gQzPQ9xzK51HGv3azgLldYnR2dvIb7GXY6wpkpHDhT0FeCvx8gFvD2llDmzXISVeBPjNol8Y8ZyB7A7CbLIPLUJcFT4Z5uT0Ogqssl/tBvd8f8txHGjxZBnjSx44dW0AAYgpvQIdee+21hxcvXrzLb8l/8pOf3Gb6ox/96DaD03gTfeftt9++zeA8eG9/Hl7Es7mcZX5ZcPsf/vCHdzYDY7xTxVtvvXUXz3IXlMd7F+O9i3HevYA32Qy0v8dAv/fAd79KwXO/CtQ/qKa3UvSzwYc3xBvpzXyQ+eDHP/4xy37AaZbHlAFdP0S/DyHnAcb4kIExPsLYHjHdDDzjY8h5DJ6Bzfj+978/gLrBzQDfIKNa9uabbw6hzQZ+8IMfDG8F+hraWva8/Pe+972RzWAe9PNM2eb6zWnm/arYPP6taX4+jOEZHWzO49kGWE9o94zunpeH3nw9M4WMx18V3L6K5/XzojLY0QDjefXVseB5HsF+Hm+2E04z2J6gY9+uwOfbHOzrPuoeMEX9fcj27Z4pyu+Bz18bL6JvvPGGv47Q/g7a+GnY+D1gYy1xmttDvv8NDvgb3k+e4ECeqlQqBcdx/L97HAgE2Del4PMW4fNmDhw4MHbq1Kn7f/Znf3bll7/85VXQm5jPRwiIjmNPmt+5c2cKsrJNTfX5aDRcwH6Zi8fiuUhYx9t01bVxTLRxRHURtJQcbBI4tjBwQSX4fsnnXeHS0zMk/LsnyOVfP0SgVPF0BD0DpHgB3FO1p4AMARCCnoTLKXkq4lHgoRC5lopglOcHPQ2DL8su6WrQratL8nlnpb2tc6KtpW3g6P7Dd1899erNc2devXHxwsXrr5571ce5c69dP3/+wo2zF87dQPrmxYvfu/n666/dev3V12698dqF29DzLcaPfvTDW9DjbQZ0fgu69f0rfIf/zVyUs09jX3YPc+37Luj+PsrvMwW/P9eYW/YrD1D+EOW+LXD6iwDb8nk302objOEBg+tgC/yNXB/oc8P/nT9/nn0mY6Nsc/3z0twGfdzHOr0PHXA7Hrf/TFwOP3IX9n8HtnHn5MmT97A/DmFfnZZSrvLFQlGUEmyLLxIZ7IG+feEMyUHPUfazGOvNH7/99pVf/OxXV97+wQ9uHjly9nFfZ+d0ord3obW/f7m1u3W6paVpLNmYmA6FAyuKShVMvOfiYOC6sCKcBzzYhRA6CQW2IlT/7EESxwZFIRgYPf2BjUnkSUVWewq0I9gdSdT5vESSXB9sowp/sxOBE8F2i04lbM+yPDJNV2pawIrHE0UEy1fa2rtXWuraEPhsLzbva67s6dyTP7C9fXXv9u7ZkycPjmK+H7755ut3Xn/z7J033jh35zXg4sULvF55jfN6Zb2yTtlm7mEe72Ie730VcFsG5saX9dprr21Q6Nrv83l1XIa59seB8foU/W/YFKd5vhjg9fdEnEEeMmDDn9kXuZyBPn1eppDrf3OLZbC8zwOe4Rlb53zVPje3wzrkNeUD9Rt9wV79McE2/b0C/fMe7QN1AwyMm/edx1irA18WLI/bsxwG5zej2i9T8PljAd8j8Phj5LFC3/4Zo/oM4PPPI6jb0D+noTfeJ/wytNmwE6xHf26hm7vY09jvsN/3Kdr5FHNwp5reStH+DuaSbeIuxuCf1yCL+at+7Rbmir9Veh1rm7+5egVjuYw2l3EuvYKXYrdwNn2Mo/s89pISfgxQQ1WUAgIKWA/RFdw/ZnG+ndi/f/9DrPPrv/rVP778//nv/8XHP/vZn129+Nr3bu09fOBhU3v7YFt760h9sv5JQzK5oqkaghSOjeAjgjWONE2HHIdjDgJrXCHIJxIS69QjKVCONC9RKSX2EIc8z4MPkCSEIAX7jcAApeeizCVu55cJrHXJ4AR8Bmmo19AP+eu7XDYdiMkn4g3zDcmmkbd/8JN7b//w7fuvf/9NnMF/8Oji+R88euO1Nx7++K13H7z+5vcffO8H37v/+oXXH/zoBz+4//qrb8JHfv/h+fPfewS9gl4E/8VH588/Bebh0fmL54EzPl7Dub4K2ADkX2R78c8K1XLMO9qjzfmnYBlVwMaeqWPere2qeaZvvfUWxvfaQ8y1vxdgjGxT/vkD9fdR7vselPs2hDGxffEZ4xmA17+LoH8+x/v3EYzJtx20uY29wU9zGWTdgtxb6Bt76+u3UMd2dRM2ePPs2bM+MO4bVcDubsDWsC/zN2rPXQffdewx16o4e/bsdci4VgXaXasC/fA3rq9iTV9B334asnyKdldxrvHTXMa8eI7rZ86cuQkbvYMzDd+7B3G34zv3KO5kjBHkh9va2nhvG8D+thmDuBsO4Ew0ADoI/gGAv3TzKBKJPMA97h74+eU+B6lv4j7Iv9WHlxcNV5PJumvxePJ6LBZFoDT4SNcDCHzSrGFUVizLXnIcZ0FV1SeQM471NAjch/BDYJsAABAASURBVDz+jcbrWFM3gDstLV2IJzROJJoTiwj0pYEc6XoGpp/RgnpWCwSLqqrZ2DA9s2JhfWC98F7m2z7bPwNridcIgBwhR08p1tH6fij9P/WC9YNaXkNYNeABF9ac9FiYn/XXHKd4LYJyhXQ9/Oc4tiDJvqGsC60sdb1CTYRTIjog7MJCeEIIuQmc3wwXdQwH1AZwuiSGiX4YFeidg5RV8Lc0y9A3/+YJ/ymOInTHZ12fcpqBthzcfAY4p3C+jJcHLKMCHu6H++bx4JlQUvv83jXAp7ffpVMPjdmCOdL+VcEGuxlsGFVweTXNBrkZbESb89U0l29F1YC3UjbGzfCNFM/ElOEbN/KFdVTzm2m1bivNo00+k8ngMhdl5PhCl8MPnE8WTiXDyOfzmc1AGTucDPOANceU2zFYFoPlbgL3y2Pl5+Dn42dnavCiW1tbKyL4WmCKNszHdcxTBeutmua6reC6Ko+h4CACB5rWNGUOGIpEwnfqErHLsXjk03A0/CneEl3Tdf0u+hqGw5pJJBIrkUhTlqiuRImVEsVihVhMrOqqsoBDyYyiaEs4FJRdlxzcO+AKFTg8lUiofhq+EIcPSa4DFwprEwL1ikKKqpIAFQpY4TmFD/xDcIlo5EGoC6FMkSUF8hhECuQR8eGHLzu+n5UCQhRmc9DGQptKMCjK2BxYpwzWSVUPrIuqTTLdave8HhgYLVXB+SqqZVXKzm8rSDzruOXmPBFU8yyqsriPzWnOM7jMvXTpko2ALL/VKrId4TKZAdje0kyrdshpxrotppPJ5JrjOOnPA/jXXoTPa/dFddx3dRwvoug3XR07U+T5uZ4BgvcZy7K4jL+lzsiBzwcCNFlsdDm8lfsMeN1xPeNFPNyO9Qn5/ts/pjig5DdjdXW1sBkVBIp4TT4P2EQLW/DMBou6jTzWV2llZeWlkEql/M2bN/AvA273sn1803z8vJuf/znprbp7Jv88fX/5srXi89pgLM/09aI8Dr4FxvPqN8tlG2FU7WazPWWzWX4D7e8vbH9VO+U9A3adBc2yzWPNsM0/s8fwGtkKtPF9APg3/MF6md8eaZ9yO/ifHGy8hDEwiqC5YrG4GggE5rFO+G9i3dm1a9dl4OMdO3Z8hAvAJRz8bsCf8rceptDHEtqvAXm2Q8hj3wpfaldMs1LW1WA6FAqngqFYPhCIVlw34FUqChnwxAY8sWkKcj34bBLrjtDDRdOBX7cBdseSdEUldd3nCwSpGJzXVI0URSOBOkI5ccBKahhCCIj48LwgLqzoz/CoUsEtWeiVSCSeQ7tFTdfwsk8syYBMuZrLf2+b/1Y4g9MrilK3DjulKHbKtu3VujolVV+vInjHsNdQtlYoFJiizF5dT3PehwNfy34PuvbnBNTXPfSW4TnluYUMnuMc9J3luTdNM7fVB7F+vwxYxlawbO4D/fm+chPNIs3YWv55eeb37ZKfA2Pj5/LL1tOcX0PQI4txFOF3eJ3lcY7gP6c0DRsawYWQ/1bjLQRFryJQ8jHb2LZt2z7B2rgC38C//TLihNRZ6HDZtvMZ9keLRMYqENEiq1pImw1GwhNSuLOu5xUtx3PKCHDbjkJCiQBhEmqYFC1KqhaGXfF5QZKHs4TEmQIGQiRgewpACpEP2I8IEKkhIqETIZCOBEmBJE4ViKmSx7ZGGmwvDFk6GRVJZoUQiBGOpoZy0UhiKRAMzYeDoWWhq0XTJKwH//zgEnVZDQ07sG93Ftd17tsF0r49gLIOczxXvEc9Z764/qvghXPJfWGOPrNfbi3DvG7siZzGPD2zL3K+6t++DOV2Lwvudyue15bPydUxsN/d7Is5vclfb+y/KNtIw/5eah9mm9wMbrdZznPSz+wrPJbN4LEyqmNnys+y+Rm3Pv/medpqM/AvPO++vfA6rYL9D2yN1+iL4Nsl+Pw9hH0Y1iGXrWHtruLuAJ+orKB+CelF7BkLhmHMa5o2h/Evws+tlMrlFGIbK1wWi0YnGpuaHiEocwsvx64An2I/+RiBoRsNTU33sZYHdVVOkE6zakRdxtk2LQ2Z0oQ+GwlHp+vq6yexDldsUxbNsmfzepNeQJIMkVCCRIQ7Bp+8keIAjHRt8hwsO9chVZEUCGikqQrxKocjwIeP0R6Wv8Q6FgCRIggAj6KgHH4Ae4ljYW0bLvYrh0pFS+ZyZQf7SCUcieU9x8sEQ8FVL1AHvUTwsi8CXxfFOmr216+de/ofr+Gna4zrnuJ5/n3zPG5Nc3vMly93a92L8s/ro2o7z2vDffBYuR9G1XZAN/x8Y2Ojf9dF/QvPIaiDPmzfbmAfz9w5sD9ynb83gs/fO9meQqGQv3+izLctUN++FEXBHqz4+7Gqqkx5f+b/rwbbHQcBl2GXGwAPl20A7RerAN8i6heZomxhM9D/AqNaxjxYu7xXrUYikSyvUawBnFho652R83zmqVJOM5i3Cpx2iO/rJZaD9ezHEIgoiz7TuGencN7C1kbzuG/PaFoItk7jjiNHHccetix7EON5rCjqfdjxbej0ajgc/SQSCX2EsX2M/GXIuYm9lX+7cxx0IRymDBFxbIPHhYVAlqZpZS0YzAf0IAKgIu+4rmFC0ZZpScdxsSV6aEJYTwL2L5Ag/wfyyMWe6XkOeZ6NteOQ9Lcz8GNtESB8cBuAGAp4FLQDJ9gkn/GwbwqBcqQ9V+Bq7lmudMuSZB7FeVfYuKe7PF4XHXsC92bQL/3hdgw0ZI/AwAj8AftyUc7UAeWYFNMqOM+o5j+Psgy53g9E1T5/KA0oX7Vjnrx1sLF9WXDE+2XAEfnPA0frvwosjP1FMFH3IlRQ96WASx//X9w2gE27DBkbwJuf0mZsrlvn3WjLshjg2TyG6lj5eTbrgvNmf3+/z7tOuYx5NuuU85vBPFVsLufFbeXzCf6VszzGsBiJhEaTddGHTS0Nt5qam27XN9Tfq2+t52+28q+Bz2HDS8G+CuDl54XMneyg4OArBbw5XdW14Bw8zJJtu0UA7hQujQOcEo6OFBJCJWL4BxRBnhRwjHCQgkHEhxVCCfEPyoRAOYEHQqUnyXMBuC+JMoIcITSkVOL7C/oj23EBjx2tAK8wTVuvmGbQNK1gPl/RcTBjyWynm/WwWXdcV8XnrQEp4JC/DLjjF+EL5FTHsblPvwxvJHns/Cwm21HV7iDvGRvcXM51jJaWluIfAtz3F6E63s+jkFHm9fQ8oM5fY6yTrajWVenW+hflwe+vuyrl9feyQJvqmn4piguB+bKAbKxD8aXwsrJ/H3wY/0vp5EV8LzsHX4XvRX1+mfLP6xdyNmxqq92hzrfhzfaNMva75c9bF1vr0KbE2Fq+OY9LRxkXVRMX1SKCVKuO48zDV03hAj/c2dn5YM+ePTeOHDly9fjx41cOHz587cCBAzd37949gEvAE/CuYF/Iszx+BvTFtsg+yVlerliOo5YRBFqNxuoX49EkgqnxYrnkOenVilxZKlEh78Bf6+guSAKXVzg5HKolSQHgnOrhoC1ANdxIVWwHKCZihw8oQlAVT8uJiAOfFEQiQp6MkGUFqVQSlMlYlMtbEgEqV9dDhWSyYRmXhblINDwnMBw8ax7Pk+dn2YzmZlF4imbQpxCipcj4Mv5TCPEZn4wyfz63zLE/76zLbwLo05e/uc/fNQ2Zn3kOlsk2wTpaWFgo48dIp9McUF/BxW4S+n6M+ru9vb03YEtsU2xf/G2xa/xtsf379z9AMJS/TbPQHo+nEQTJgb/EPmm/ENYOIgsXvXw4rK9E45FZLaDPBUKBnFC1SrFku8WyK8uGINPSyHFhDyJExPZFOC/g1MB2BgI7YTsDJECAhAmRQhLnC0LwU1IA9qiRJI0IZZLrcJ7xEAx1XZ0cW6diUVJqxaBsxvaMsmfrWjhdV18/H4tH56L1iWUtGio1N5MthPDWwWcMzptVPfGzMVBf5jIG0kYVnP8mwf18FXtDuw0fVk1/ns97UV217cvQ543zRe1e1B+Xo80X7j1sb18WLyN3Mw+P5YsA/mf0/DwdVMvA69vN8+wFdf5arVK2uS8CeEtV8HpmIF9EgLXAYH/J6xNrOYMXgPw/L8sgWLuGNb9CRDOhcHC0vr5uoKml5V5Xd+fNHbt2XMM+chV7yrVjx47xN0MfYY/hvxU929Tby79hmGaZ6KNsq3Y2FAksNtYnpxGQG1cUbdmxRbGQl3YuK6RRVsnGGuTgJ0kda1WQEHzXQM/SJcL+IaVDgvcQXD9UhXDNkATGp8DK5jpCPUl+4YY2KFMUlYTQyMM6r5RdymfKlE4XaXWt5K2uGk6p7BmxumRB1dV81I0WkkkqdXQI1q3R3S18YPxGdQ44zajWPaXd4Ht5cHuWx7Q61183ZdkM7mcrUM7Pt4EvshuuR5vP2A7bz1aAD3uq2LAptqutYJt4Htj2vgywz2dfBiwT4+K7MY+tzGsUeQuwAb57bQWXPw/cpoqNOzxk8DqtBkQLhCAowMHKNdAVBEIXEGycMU1nApfpYdeVj1RVu4t972YiEb9eVxcDGvjPEtzBC+eHwDAwhXr/Tw1BPuuefRyPyYFMJ2rbFUURBeyXa0IVadf1iq5j44psebZj4wW0BzaC7Qv+Z4PS+g92SJKSeZ4CWxp4PJIC60Z4JAhrC7xSCqSxhrDfSsJ+ijyXcVPH8chxXIlgrod7u4k0dlDKSqnkgkIvUd7lIC0ErguDvK/6EULI56C6D1cp78dfFtzWl/1Vx1Zr9/VpAG796xNWk/QnrwG5vHyHHWIJb6BWo9HodDAYHUtEwkPxUHxcjalPFFtZQTl/E4XfXLGj957VikC2zy67SklV9CXXlYuVciVnGKYB6pmWgzdJcIxwgEINkKYFSQGVxIcUFU5UIc+T5DoOuS7DJU+y8xQkBMx5HVLCpaJn6TFVSLA8HEwIFC+iyKzYVAFM08Zl1xamaQVx8GrKZwvdxXypHxf6Ts/z6ogoJKVUAIF07VPTQE0DNQ18pzUwODhIs7OzhIN2PhgMTuPC8njXrl3XT5w48cmrr7760alTpy4jfW3v3r23cLl9hEvLKPaL5X379hm4uPL+8Vz9tba2Otg7Kq0d3SudHX1T7a19sxG9IbWyUDTHR5bk0ONZSi1XSFPqSNXrSAnGIUcnuHkSKg7NKvt5D74eUAD+FXjPIg/nYg9UShv7B7rHxRaFhA2E0JBIDQNxcrw45QuClpYMmppO0cpKEfsR2dFYfLlv2/aR9s7W6Vg8sqJE63hv86j2841oAJdVb21tzcWLR1y03EnY0O2jR49eeu2113578eLFD86ePfsJ7OgqAkz8P/97hAvvKOxmPosfBFL44vaZuRG40KRSKQQ/6wutrR0rdcmGpbaO9tVwNFHMFRx3Zdnw5uYKlF6zySgpZFuwK0/HTUqDbWikBANEukqekOQhOOKyTbk2SaQlgup8zvBcDXmdPIngpwJ+DVCRFkFcEIM4b2iUzXk0P1ekoaElmpuAzz05AAAQAElEQVTLO/m8a6h6ZLm1rfNJQ0tyvqUpviZEiV8Qu9+IcmtCv3YN1AT+zhrwHMfBkbu00retZwAvMj599fXXP3j77R/+5vXvvf7huTPnPt33yr7r2D/u48XaCAJK83gRksN+wevE47VdHUFfX1+lQUtkOno6+c9zjemB0KIrA/m1NcVaWpRyNeVRuaiSdOHzZZAIwU+hqKRogEokeN/goAz2COlhCfJlAVSBJ1CIsLdIkgiQ8p6C+A/uDhXyuF6gMV52uI6KFxoGLSykaWpqiZ48WfUWFw27XFKMpsbWYlNDi0ntxP6JLy1U+6lp4MtqQGAvqwJt2ZZgqGQjbWAR8bexF1RVHYtGo/yn9W4kErGbsVj4diIRfoiXiCOapj3hYCf218zExEQJ7SyAZYA885FUX2+rqlLU9cCyKsSyEF7a9Zyy69q4gtvSxR0cd2M0EqQoCglAUZFWFVL4z7tw2qdEiipR/3S4EmczD2vMw1qSnsQ6FCSETgr2SkUEkNZIkOp/Mckom3gZXZZ4NteyzJLreFlFqKlgOLTmKLJEiQSPXwqBzZlqPzUNfLEGlC9mqXHUNPBUA+xYcOFw+cBhGJ1FONb09u3bVzs6tqdwuc10JbryTU1N7Ej58vGcoCeREDhBEG/8VgUX55Rne8uOK1OO7RUsx3PwRsezbBdveCTupsysoZFOBCcoAfIPGGy2AmWAEJCp+CDUiXUQod1mCA0HFpVcR5BlemQYNpnrf+8HZxuBu4tumnZ9ySh3FsulnaVSYUehXOjGZakJiKAzXXI0FYnap6aBmgZqGviuasAwDOl5nh0Oh9M4RPPflB7o7++/d+TIkXuvv/46/y2ysT//8z9/8s4778y/9dZbywhWpc+dO8ff/OC35PJz9OZhTzA7mjpWm5Ots02N7TOhYGKpkLPLS4sFd3pqVaaWDT+A5Dh8acXlVQmRwEHZkwr8OyHN+4EkwVsMg79VwJdZBWUA4WwssQVJSURoQxQgEiG0jSLYFaZ8XqGVlEmzc1lKZysOiaAZjMSWu3t7Rpsam+fq49G1nnCyQmgtagdtqOHr/9y6dcuzbdtyHGcNey7/XfcRBNIfvfvuu4/+7M/+bOif/bN/Nv6zn/3syS9/+UvfvlCXRrCkcObMmQrm5HkXOH+QCJw4lsXnjngmEa9bbGltexIJx5fKhjDWMqY7v1CgtTWLikVBDn/rU8G2r8DOFJwdBOxLCJICogAkybclhWBGXI56nE88nDlcvKR1pUYM4l9/V8OwxDBVTP1p4HOhSCOjy7S4VHRLBhmKFlhtbmlaSCTrVxraGnJYA3yR86j2U9PAn74GJB7RM02zjD1ltbe/d/zg4YP33rjw2r2fvPuTB7/6+a+G/uy/+bPx//of/ddPsKcsYs2vnj9/vtDV1cVBz8/sJ3jxYff2NBVam5tXm1sb5xCwWVHVcK5SUSv5vHRXViyZTjtUqWB9Orx3hElgfQq8oEACQ8F6lpL4P6SeUowQRdgjuAQs8AVCUQmRHXraBvcT7EGuo0GuoHTawMuzPC0u5uXqWskplV3DdkSxsaE1m0g2897BaxtSqfZT08DvpAGBMwgDQnjfs13XLQHpSCSyiODmLF4QTDU2tk23t8fnensTy3iJuIaXB/zFpBJeEpjHjx/nb3d+Zh1BHn8kjY87eGFc0jSxoihiUajKgidlxnbcim07fF/HWfCpKfvxSyR9yq1xCsPYkBLrAOGPABN2RE4yJClYW1hPEsD+SQSKtIfzmW17WFO2NCuWY1t2BXf1vKIqq4qmpVRVy5imYkAGPwMLRbL2qWngizWAY9sXM9U4ahqoagCOzEPa3bGDLBwyeBPnAwiD3zixA33mDSx4P/OBDBkMtloOqRnEIZeJtCVStIwnVdNxpGuaLoKTDt6meuS6Ak4RjpGdoUAwExCAouikKNo6VFCGRn4dvzlCvVACJHAJYRCox/9DAd+ROlQqWwh8unhbi9uwUIVQVdXxvAQOYB0lw9hjmJV9lUpllyvcTjWm1uMhQoCCi5gA/ZxPraqmgZoGahr409XA3/zN37g4VFdwuF5ra2vj/7HgMA7Uj+rr60fr6uqeuK67iqfnX8Uqg/p7A3y+i/QXfdxcLmc31jWm6+OJuZbm9iehUGyhUqFSNmM5c/N5Wl4pUybrkVFSyLWCpIgYKWqUXFuQ40C8UEkIBQmPcCcgBUlFU0jRVRIqMoAUcOHgk7iskgiSFGFynTBZlSAVcgqlUjbNL+RlLu84WiBWCYWji92dPWMNDY3zLfUtmWZq5l9Dqx20oeVv4oPghmPbtrFt27Y1vFCd27lz55M9e/ZMcxr781IsFkvDzvLoe8O+kH6ZcwcCqoescFjJRRPJhY7O3uFIpP6JaWqFTNa1FxaLlFo1KQfLdWSEFC1OhMClxNnBxW0OL0dhKwoJTSUlAHtim4JtCVBCmVRUcmFXDBsXN9vTiJQwKXqMJEXJtHXfducRYB0bW6KVtRLucoohRGCtoalhuS4cX1MUpbi8vMyWXLMvTGrt86etAcFOmsjDCzT+n4as1nX0PUm0dg437Wwaa29sn16KLy1tb92ext6CVUkc5LCgERftXrTeXWpursSbmnLBaJj/DuJqOBxJK6ooV0zHXl4pealUReYhzXKCJFSscSXqr1MinSTWrZQC61UQNhBAISkU4rXvehgogjGE+4XQw6QGooT9gRQtTJKCZNkqXpp4tLpWoZWVkkxnTK9ccixJsqhqSjbZ3Jxu6WhknwVJVPupaeBr04BYX0f/x//xf5jYN4utra1Z7JVr3d3dq/Pz89lk8k6RqJ3v6y99T8fgJO3YYUejzcVwOLosVG1OFdoTKZVl15NFBD4t07Kkh0uxh93KdSXOUYCLdYK0h0JeNxJ1kteUD8IaIyytTeuLFKwfvFyUgKeSBDxXJc9VyLGlNAxLWli7kF9WhZrR1EBK01Ss7XCmtVU1iAg94t9vxac2iD8GDSh/DIOsjfHbpQEBJ7sOD5QhQX287Ejb29sdx1GLKpyYqmlz0qNlx/ayZcM2ikXDLRm2NC0PDlEnoYRIxQVEUQIQr6NMJYkDCINAPRxWXE8hDpJ6oJwnHGIUXGoVBYcb/laPp5HrKGRWPFmpOK5Z8UzPE3lFaKu6HlwJBEKrihAlF4WWZSWNSqWvUCgczKQz+wvpws651FwrOo8MDg7q8PPw2sjVPjUN1DRQ08B3TAN/8Rd/If/mb/6GD5sVBDyLhw4dysGfZ3/4wx8WkDb27dtnCyGql1N/f3hJFckdO3Y4ep1eStTH0s2tLSvhSDzlkVbM5CxrYjIjxybSNDmVpqVliwpFnRwlSSLUgstnPSlKjAQCTeAnB4dtR3o4Ebvk4T8J8IClUEhoQSJcWimUwI07Tq6MUsnQaS0taWa+CPlZGp/IUSbj2rF4cyEWq1tt7WhdbG1vypTUUoX2QexLPlCN7ctrQAjhXbx40Z2bm7MSiYSBNP+JhApsw1r/hooDnmfsC3nM+Bf3NTn57zjIUm5oaEh1d/aP1SWapiLhhnQmYxuPH8/KkbEl+WQ2Q7m8JMcNk1BjRBzYQJBcKghkqgwVxw6FHJiBLW1yhEueIklqCpGuA0FS9AipCHiSGiXLCcC2TJqbyxH/CYXZuZxcSVnSsnQrFIkXg6FwNl5XnwnqOt65Gtbk5KQnhHip5/niJ65x1DTwB9DAl+iSbR1r3F/vv3zzzdL+n/0srx17s8R7yds73rZQv3m9f+49A7wcVHSTyWQlHK4rdHT2rLR3di00NLWmVT1SnF/KO1MzWTm7UKRMjrDGY9gZYiSVOBAhD3cGh1SsbJWI17uik0SgU/o0QBJ3CYkgJ1GIBNa2EqgjJYC9R09SEXvI4opJo+NpOTSy5q2kTKdiqgb2sGwoGk3XJZLpWCTJgRoeY219fwkbqbF+sQYE9oy//Mu/5L3DBbeN/ZKDnPaxY8ewfn7lop7rPnf9oN3GB/wSGZnP5y3P0/O6ri8FQqEJRVVmFEVZdB0vZ1ZsC/AcB0sD60ZgrSgA06fQCAcuItRhg0TUE+uK04AgjRgK9laBdcdQcF9XcYZjio1UOja5lZJtVSpO0bbctBTKkhYILqiqviqlg2BuEz8jryf0UfvUNPByGlBejq3GVdPA164BNxaLlYSjrulaaMb1aMEwzXSxaJSyuZJTLpueZeMygQCmiouHxhcJNYRBaAh6quRJBVTxKWKV5HqCbIcPMgJpBV5YJwVOlJ0qg2QAgU9VmhUXgU/XsSzPwBuljKoGFhH0nA8GI/Oqpq9JiW4tK2JWzK5yuXzYNMzDtmHuI9PpRD6OSz1uNvDXGEntU9NATQM1DXzXNCDWD9ivv/66s3PnTrO/v79y9uxZA+Uc8PRA+cD8pdWy3s7btm2b0d/Vldu+s3c1Xhdfk0ItpnO2NTyakYPDKRoeXaG5eYOyeZ0spYlEuJ3UYBOpeh3O13x51cnGUZgDn7Z0yZUOwNQjV8GRJxAiEYqRiNST1BPgjVChpNPyqkOT0zkaGVuj0dEsglVkJRvac3XJlrVt+3euxJubCwjw8jdYIf3lHq/G9dU0wLbwq1/9ymUbQ3rj0vbVpP1Dq1/+8pce9vAKAqirr7/2/fHmls7p+mTn2lraLN+7P+k9ejyHoPcqpdM2WXYA9hQjRYuCBkiqyGtMNfJUnDfIIVNaxMFPV/GIA59Cx7kD9qWFoqQhsC60OFUsnRaXSzQxlYJdLUoOfGay5HkyZNbVJYuhWCzX0FyX0+PxMuzL4jH+w4hrqZoG/vQ1gDUueb2DOseFsF8XAsEa4SH/pfcSbtPc3Gx3dXWVjhw9tXzwlWOz3f07VvRIAoHPnDM+vSoR/KS1jIuXEtgvKE6kJEjixZkrQljPOrkIyvB696FgzSt4WQZI1HsIfEoZIhJRUoIIegYbsP80IPCp0dximR4NpOjhQMpbXLasiq2X4onGdLyuMZ1sbEzHmpo48PnSwSeq/dQ08BU0wGsA8NcPqPwKIvwm3Lavr89ua3OKgYC2HAvFJnQ9MKUKbZ6/qGSUTRNBSccycSSS2PvUIClYL2IdJAIkBF4e4B4vScW9XINcvkI/hfDrg6Qg8KlgfSlKmDTst6oakbizS8cRTtmwTLPi5CzbWyH0q2mhBV0PrkWjOgKf2IQJYiG19qlp4GU1gFvAy7LW+Goa+Fo1IHE4saRGGTWgT6mqNqIIbchxvBk40jU4u7JhmE6lYknLdAhOlhxHkuPCyyHoKYRGCt7CKriMqHC2DE0LkgqHyxBwtJ6nkm0LMuGUy2WbymVLGhXHdhzKoP0TXQ88CIbCn0bC0Q8jkehvwqHoh6Fw5GogFBxRVJEzTTOWL+X7VrNrR1bT6VeWl5cPLCwsdOVyuTopZQAQX6tG/nSF1Z6spoGaBmoa+EINCARVweQFGxUrWd+Uj9fVrSYaW5YDwXim4ghzebXsDo+l6PHQMj0eXKbZqQJlUkSWjfsvfQAAEABJREFUVU8eNQFJIgUXUR0INiL41IhLaZIEgqJS48ttgjxRR5Ybw34QpNU1j57Ml2kIwdSBwQV6Mp2RmXTFcTwy9EBgpaGpdaKuvnFJiGAxGAxaPLb1MSJZ+/yxaWB97jzHcUw9qmfqko0Lra1dk0KEV7I5aS4vl92pqTSCF/OwrwWamS1QNidIynrYVZI8qiNPIC2SpAWaKBBsIk1HXomTI8M+PBkj10vgRWwd5XM6LS3aNDa2JkdHU87MbMYsG16hLlm3lmxomGtu7pisr2tYikbjuYYGYUKfHlD71DRQ08DvpgE3ibhjQ0vTcl1D42SyqXlMDcam1wpWenohbTwcWnAfDS/LodEMzc6alEmr/h6iqC1Yzy2kaA0IfsbIoxhJBEWFWk8K7yl6Iwm1kRyvjkwrSuVSkDIZosUlk2bmi3JqpuAtrjhWoaAWw5HkSktL50xvb/9kT3fXQjKRKCQSHn+DVf5uj1ZrXdPA71UD2JO67EAgXCBNXQwGQ+PhcPyRogYnPFdZLJWsYiFv2EbZ9oyyQ2bFw31d8BeNiHDBFxQghQObeGnAVOBuLiWCoLjHoz1J3NOlp5FjKWRVJFXKjiyXTLdYQMTTcHKOK5dIaJOaqg/rSgB9R2ekpGy5rPv7pXh6Zvy9KqTW2ZfSwLeOWfnWjag2oO+EBuCs4EzJrqtryyaTLdN6MDaiqoEB1xWTFctZqhh2rlyyzHLZdMuGKfHGBwFQF4FMj1wEP3EaIUkaIYBJAgFQhoI3SwJgZ+u5ArxwoqZLpZJNxWKFinCmlYpruq5Io69pTQ89rqtLXm1INn7S1NT2UVNT00dJ5MOh0ICqqiu2Y2kVs9JWLJcOVIzKoUKhwOgHbcpkMmFMlCqlFKC1T00DNQ3UNFDTwNejAS+Z3GYl6+KFRH3jamtb93y0vmlZ0SOFbMGrTExn3YGhFXn/4RKNDqdp/kmF0pkA/HuUykaUTDuGi2mCPKojKepwgY0jHyXLiZBhRahUCVEur1Fq1cNl1aDRiQwCXQuEwKe3sFB0SmVpBIKhXCQWX+zq6h9rb+9ZbGxsLPGLOlE7ZH89M/wHlII59A4dOmR2dHTkmts6F3v6d00geLloWcFiOuOaM7N579HjBXnv/iyNjq3R4qJFxXKIDNhWuRKlihmDjcVJUpKEggCJjJNlh8kwddifTqWyToVCgDiYsrjg0vRUSQ4Pr3kTE2lrfrFUdFx1taWlea69vWOyu2/HWHNz+2J9fUM+CZuHWqSo2RjUUPvUNPA7acBtxRrfubMv1d3dPd3WvW00GK+fKBhean65VBwcXXYeDizJ+49XaGQsR3OzFmWyAazhOuwVdWR7CazxMJnYM2w3inyMbLwss9w4VRDwLHDAM6tQasWluTmDxidzNDGV957MFu21jCxZTjRdn2yb7e3rn9x/8MjYvr0HF9r6mgvBYCu/PPudHqzWuKaB36cG1vcj13FCxWQyuRyPN0/WNzQ9UrXwmO0qc0bZzhSLZqWQx129ZHtl3Lcrhkc2LN11VPIQ1JRSx5ADRDJAnJYIdnquQq4jyHOYKsRBT6PkyFKx4hXzFbtYqJQqFWdNesqMKrTxUCA2GAnHx6PR2Hx9fUeuvb3dhNDaSwQoofb5chqoBT6/nL5q3F+zBjzPq1gWrcVi0alEffJ+LJG4F4nG7+ON0BQCnqnV1XRhaSllLi2vuelM3isVDSqXTR8GqGFYVAHMsk0GAKeJS22Z1tJ5WllJ0/LiKi0upBgytZJxS+xKbZlTleBSUAvNwJlOqgFtIhwOj4bDsceRSPxOPFF3ORQK39F1fVIIr2xbViKbz21bWlo8srS0dHR5eXn/6upqRz6fT0AdupR4dYVE7VPTQE0DNQ3UNPA7a4APs44aSeb7erbPHTl68uGZc+fvvvrG9x509e6eMsxIemyyXLl8dVb+/ftD9J//5gH9l797TB9eGqdbtxfp4cM1Ghou0PhYmaamKjQJjE0aNDRaoAePVunazTn68NNx+rvfDNLf/voR/Zf3H9KnV8e9odG0SWpita9/3/T5C997dOr0+Yc7tu8Z6OnrW8IT8SGbX9YhWfv8Thr4djT28KLT6uxsW8UcD+7ds3/oyJHjY42NXSvFUqD8+HHO+fCDafm3fztAf/f3g3Tp0gRduz5P9+6m6fGjAo0MmzQ54cK+XJoYN2kMtjY6kqOHD5bpxrVp+u2vB+j/+o936K//wy3v/b8bsIcHM0Yuq67GYh1j3T277xw/ceaDA68cubJz1557PZ29c+GwUoRaHCEE2z6StU9NAzUNfFUNrK8j+OtosaGhc7F/146h3m07H2/bfWAiUtexnMpQ6e7DVev//i9D8j/+9X3577FW//79YbpydQZ7RJpGsFdMThk0M2fS/JKNoGaRHg+t0d37i3T9xgx9/OkE/fr9x/Qf/6+b9Ff//rr8//3VDffajSelxRVntbG5a+LQ0aP3Dx89efPAoWO3+3t3PG5u75iLxaiEYA3/TcKv+li1djUN/EE0wOupq6vLjsfbS7gbL4fDiYlgMDIY1COPEbicNkr2SiZdKKaWs/ZqKuel1woyky5RPlehUtHGHd0j05RkIhhq4iRVqRAZhqSy4eKFtUWFfIWymaJcTWW8pcW0hbt6LpctLji2NxyPJm4mEsl70fr6oXA8MVdXF8xg74YU8nhcfxCF1Dr9o9ZALfD5Rz19f9yDZ6fFf4B5z549+c7OXQutrT2j9fWNA/FY3QOhaCOW6c1ks8XV9Fo+j0AmLg4lq1A0nVKJ3yyZXrlsekYJKFueYTieUba9Usny8KbIzeUMJ5su2plMYR1Fu1AoW6b/jU8qq1ogr+rBTDKRSCWTrcutra2LPT09M52dnWPtLe0Po/Hoo1BIH1UVNSWk9BzbajCM8g7TrOw3DGN/sVjsQxC0ZW5uLoZZCEgEPwGBdO1T08BLaaDGVNNATQOf1QDvCyh1Y7FYac/Bvak3f/Cj0Tfe/NGjN37w1sPe/j1jqt60kMmr2amZsnX/4ZJz7fq0d+XaE7pxa57uP1ylx4NZGh4t0uh4iSYmyjQOjE6UaHisQI+GMnTnwTLduD0vr9yYkTfuzLh3H85bE9O5cibrZYPhptltO/aOvPrq9x9cvPj9gYOvHBvfu/PwKsbDF1ZcpJGqff4UNMABRmfXroOZoydOTB469MrI0WMnB5ube2YE1a+urHjFkdGcdffegnPr1px3i23rXooeD+RpcKhIIyNlGh01aGx8HWNclqOBx6t0/94iXbv6hD6+NCEvfzLh3L4zX1lecjOuk5hvSPYN79rxyr23f/Tzaz96+6f3fvLuuyNHT59eIUoaUKoL1D41DdQ08DVoAPsI/z1f4+LFi+k33vjB9M6Dh0Z27Ds8Vt/U/cR2Y6nFJTv/eGDNvHVnwUXAU964OU937i3TwGCaRsbyNDZZosnpMk09KWMvyeNlWgbrfw17zDJhTRMCnfIyXphduTphX7k2aY6MZ3O5orbQ1No7evLUmQevXvzBvR+89d7jN9/66eT589/DGm9FuIecr+HRaiJqGvhDaID3J1PXE5mGhq65eLRuLBiMDhIFRk1TzhTyZiqXKxdyuYqZw/0bea9YsGSp6FC57CDQ6VGl4vnUMDy/rFSyiXkKecPjNvmcUcllSpBRXimWK1OuK4Ya61vuNza1DfX1bZ/ctq1tpb6+r0RENtY37+FI1j41DXw5DXwbAp9fbsQ17j81DbDzctfW1krNzdGVUKgOb5I46Bi5rweCD6TUxmxLzlUMOwUnmS0VLcQcLaNYts1i0bbyBdvO522nkLcQEHXsctk1SyWvYpTdEpxroWKKvOOpOVICRUUJ4C2R6kpSBUlFQ6xSK9o2/7o6j4EPJJVoNJr3It5SMBiciIRjDyOR6FA8Fp/WNb2sKErU89w+0zQPVCqV/eVyeTuCoK0TExMJTIoG1NYTlFD71DRQ00BNA7+jBnyfHIk0FsLh+GKyuWW8p3fbg67eHY/6th8Y7uzeOdvQ3J027VBpMWU7T+ZK3vhUgUYn8jQyUaDR8SICnXkaHM3R0GiehkcLxIFPTg+OZHCpzcvpubKbSgvDsqO5hqaupb4duyb6+nc97O7ecbuts/tOU2vXULguvBBpiuTxLC4O2h5o7fMnoAHMJduXt2vXrhIC7CsdXV1jff277/T27X7U07drrKWlcyEWr89Yll5eXrWd8cmCHJ8s0tS0QePjJRoeKdCjgTQ9epwm37ZgY4NDnM4SeIGynJyuuPPLOI+Ug9n6hr4nPb37h/r79j7o7u5/2NbYMhSpCz+xbTu1srLCFzk+f/CY/gS0W3uEmga+NRpgn211NHSko+HobF/vjse9fTsfb9u2b6S5tXcunmhJS4obhZLuLiza2EOKcmgsS4PYI4ZGsniJlqaHeJkxOJylUbw4G58o0iQCohOTRTkza7hLi46VzYmyaQdyeiC5WN/QM9naue1h384D95OtHcNqLDmr63r2yZMnHPSsfUPts2ZRK/kj0cD6nimbm5srefwEItG5cCQ6rAeiDwJ69L6gwChRcNZztTXHUkoIcjrlkuuVSo4sFmwqFizCnZ1KHOwsrucLlsxlDS+bNZyyYRu2IzIk9DlVDY6pWuixHgoN6uHQmB4OzxUKTppokV8Q1n4z4o/EZr6tw1S+rQOrjeu7oQF2poDX19dnESVxCdFSsVj9NAKOg7oeua9poXukBB44rjpg2WLUqMgpBDdni0VvIV9wlgt5ayWfA/L2MoKgyyWUG2Vv1rLElOupowh2DmlaeDgYik4GgtEloWiG60mtWC4ni6VSAwKXDaurqzFomwOXIGS1x9sL0UB0MRwNjkQjEQQ/w/eCwdBUIBDMCaEGXdftROBzb6FQOJTNZg+WSqVtCH62ZjKZmJQSAVVZ++Yna7KGmgZqGqhp4KtrQMLXuoqiVJqamzJd7T3z/f27x3fvOfhw247d93t6+h9EEy1TnhJbyZcUBEAta+JJ0R4eyzsPBjLuvUcZ7879tHcbuPsg7T0ayLkjqJt6UraWUq5RKGl5UuNz8fr2wfbOvrvbduy62d23/XZv/84HnZ39ww2tnXN4EZbD8E3sUbWgFBTxp/RZn1OrtbW10NzeM7dt+66Bnr6dd3t7d93s6u2/09bR8yhR3zYhtLqVTEEx55ctb3KmQINjGbqPYMideym6dSdFt++t0f1HGRpAcGQMgZHpWYPmlky5knZd0w7n9VDTfHNL39C2/r0Pt23fM9C7fd/EwT17FnfvPpJuamoq79ixwxJC1IIif0rGVXuWb4UG1tc4f1Ot0tLSkurs7Rvr7d5+v69v5/Xurr7bHZ29j5pbuqdj8ba1shkwFpZMd2Q8Lx8OZujuwwzdwtq+cWeV7jxIywePs3J4JOdNThftpRW7wv8DIynr0qFw80JDQ8dEY2P3YFt7/4P2zm0Dew8eG+tu7V5oiccz8C/G8ePHa99Q+1ZYRNI+FLEAABAASURBVG0Qv4sGquupvb29Eggk0no4MhsKxxD8jDzQg5G7eiByX9UiQx7p046tLFVMb7VYsLO5gplDcLOQzRmFbBZLJ2/l8wUrx3Ulw1mtVNxFx1WmSWgjqhZ4qAdDDyKR2CM1EJiI1NUtNjR0ZhBwRdBzX20d/S4TWGvra0Dx/639U9PAH1gDcKj8Ztadny+WWlsjqXCyfby+vuleMtl2ra6u/ZN4vPljRY1dtR39TtlQH2Rz9lA6bY6m0tZEKl0ZX0mXxtfSlZFMwR40TPWBpNCtcLj+Sryu8ZOGxtZPGpvbb8frG8a0QDBvu24gm892FEqFnkql1GtZVvP40nh8cXExsK4GR9O0rOIGpupisfuNycaPk/XJ23V19aOBQKCA4Ga8XC7vLRaLp4FXgROO4+wslUrNy8vLQchQgdqnpoGaBr6sBmr833kNwL8KKIGhGbquw9cGStkSmaZZxguy2fOvnr/3ox/95OM3fvDD3xw4ePRWW8e2MdLiq9kiFacXypXHI1nr5t1V+9rNlPPp1RXv48sp98r1VRtBUGt4tFhZWHLKxZKe1QINqfaOHQOnzlz8+Pyr3/v1D37w1q+PnDx6vW93z2BXY3yGyEhjHCbAF2eQ2udPUAN87rBisViqs6lp7ODBQ7dOnnv1w++/9eNfv/rmj357+NRrN1q6do97al1prSCdiZksPR5O0S3+W393lujKzWX69PoS3UAAdGAkTxMzZZpdtmk151HZVp1ofctqV//OiZ37Dt49dvrCnZ27949079ixSMkkf8sTL3upFvCk2k9NA9+cBnC3kJDutZ9sL+xq7Z86dvDYnddee/W3r1184zffe+OHH5w5feHe7n2Hn2jBZHY149mjU3nv3uOMvHY7TVdurNHlayl57caqvHV3zXs4uGZPTucrmYxXQNBztbV5x/yu7UdHzp5+89aZ069df+PVN6/v6NsxHFaUBexjucuXL/P+wf1jCLVPTQN//BpYX08yiT1MVaOr4XhyoqGx7X5TY+uV+saWT+OJxitaIHbXpcBwuUKTCHrOrqbLCyurxcWlleLyylp5aXXNWMzl7Ll80Z4xTZpwKTgk1MjdQChxPV7f+EljU9u1ZFPT45aW9plYrJVfPte+Mf3HbzrfmieoBT6/NVPx7EC+izl2qPv27XOImit6g54Jh5sWgonkWDgcexwMRu6Fw5Gbmha+RkrgqqIELpMIXREyeEVK/Yok/QqJwBVBgKJdVdTQNS0Uu6EH47dCkcSdaDTB7Yd0PTivKAofRuo8T3YXy6W95XJhh1W0uizdqoPe/eAn3mgxT76+vmUxkYiMR6PxR7gc3Q2FQsOhUGgxEAgIVVVbPM/b5bruwUKhcGx1dXUXaNv09HTso48+qn3zE8p8mQ8OiAJQAFUODATk1FRILixE5PBwXE5M1MmBqw3yxo1Geft2k/zkbvNTfNLs52dnG+TDh0mfb2UlJmdnw74MKVXI4+DJywyhxlPTwLdWA2zHgOrbNa+N4ctx+fDTZOEu1sCj661y4GbbU3zUJjn/4EqLHLvbnB/BepkdaJBT9+rl2PWEfPAg6q+t27d1yFOAb936WB+TipdQoaGhofrphw/bHj9+3Dc5OdmNl0qN8LsKgp/ZfQcPzuzZd3igb9vO+7392+90dG272dref7OxpedWQ2PX7bpk1514XcedRH0n0H47lui4XV/febOxsetaU1P3lZaWnsutrT2ftrX13ti5c9/dHbv2PD509MTY4cOH5vftO7ZW11MsdXV18Tc9v1OBKdY/oMmxsaBcuB2RKwMxpBNsb3LoqQ/27W4Mtvfg1y1yfBNGPmqSTz5NSrZP9sPYmCFLAb51dlZd7OLp/0yI/xZgpf/AgdzugzsX9x48MLH/yJHBXbsPPty+a//Dlvbu0Wh9y0Ik0ZwLx1ucaF1LOVHfmqlv7JxrbO4eb2zuGUo2do/GEu0zoUjLmh5qqggt6rikk1RClhaMFqJ1ydXe/v61ZEdHbseOHWUi8v90wnr/yP5hPzxHUv6VKiX7hvW5xzxm7n1U7++//txjfm+v48ZvG/3ye+xbxhK+nfCezf7Jn3eWVfvNlz/srNZ6r2qA19k+2ufs27evsGfPntT58yefvHLwleFD+w/d79u241Zv77ZrbR19N1rb+242t/bdbmrqvZds6nmIdf2grqHrQV1j9736pq47ycau241N3Tcam3qvtrb1Xmlv77vS3b3t2vbtu27t7N/1eN+uQ1O7d+9e5TUO2L/61a94ncvqOKr06XqT7Bs1KbececewnrCuclevNuRx7s3zmuO9HMjzGRhl2Mfrfb/Me7qUQZyFdchUgG+tr60+e41+sQa+7Ry8njBGt7m5uYJ309n6cHixoaFlPB6JPw5HordDochVLRD+RNGCH5MS+FhRAp+QEvwU9FNFBC+ravCyooWA4GVNj3yqBSKX9UDkuhaK3gnH6gZiofqp+vquJdcN8Z8ZstHXd+ochuetfb5BDSjfoOya6JoGvrQGhBDs4Jxmai63tLSsbevcNtPc3DHa3Nz9sK2t/XZPz67LXV07P25q6f+orWPbBx09/b9t7+z7oKut74OWtp4Pm1o6LwGob7va1NR8s66u5U4s1nA/kUg8CIejg6Fw9EkgECyqqhYjkj0Vo3LIsuy90nG2uXm3KZ/PhwcHB1UM3Nu5c6eFdrn6+raFhoaGwfr6+puNjY136urqRqPRaCEQCIQx3m7HcfZXKpXTTBEE7UG6/uLFi9q/+3f/rra+oMiX/Cg0Pa1TS0uQ9EqUTDNBrpukSqWZvGArqW4HKW4naW4XhYF4vJOCwQ7Ut1tBajV1r4ny+STaxSkQCKFPDeCAau0gCEXUPn/UGoAfGdeoRX26NuJ19RRLtMRioU5b8Xod1+53LGObY4p+27T7bFf22JbbFdRFh1UptZueaCGtroHq9ARp5Qgd6+KXO+zjvo0XJV6vvHYj5XK5KZPJ9KZSqX14qbQbvrkHSEgpvUgkku7t7Z08furMw9e/9/a1n7z7yw/f+dk/ef/d9/7J+z999x/95p2f//K3P3nvlx/8+N2ff/CTd37+wU/f+dlv3v3ZP/71z//sz//u57/4b/72nXf/q7/9yU9+9bdvvPGjy8eOnX3U27tnorW1d+HOnZEsLKUsxH4Lvt1D+jvzkdIPVCnEv/kQMCKkNsQp7yVJGk0USLSQrXbY8MFBReuybeq2lUCPXVF7fThIk+ykSriV9GSSVDVKqVSQBgc1+t//d57Tb60eMc8SwAtXMrGtZNvb+5c6Opqnt+/ePXLi1PnHvf17hlvbe2daO/rSHT07rG079+X3Hz68fObCudEfvP3Du+++9+71N9744e39h04Pdfftm0dgpBQMJx0pQmR7imtYnl2xvYqraQaUwMH0b9XfKNuYd9oPn6AHaAZzX3HipIeS4aDSTOS0kV3poKDaQWIdoXA7mSgPWS2+feRhJ2Ym4e/dIyMh8mX9zucfqKv2qWng69GAeHq3sJuamoqxWOva9ra9swcOHR8+ffrsjfMX3vjgrZ+88/477/2jX7/33p+//+7P/x8fvPezP/v4x+/+4pMfv/vzj3/63nsfvfPun/32J+/86v2fvPuPf/3Td/7R37/91q/+/vs/eO/X5y/+4OMTr5y9dWDPiZE9r+xZ3LZtWxF98Rr/vP1D0J07WG94O5JuC/nrpnrmNeBvhWhJxIOtwZDSHgyGO0pls8sG4kGng1CGs24rzseNVFeXoFwuQl28p8PXfj2qqkmpaeALNQAb9/fN1tbWcqytLZMplxdC8YYxNRC/X9/YdKWlseU3za1df4+XCX/b3tn7t53dvf8F+LuOjh6Udf+6ra3r1+1dfX/f1tX7G9R/2NLWgTt7673Gxrbxlu7uhXg8noVsA/14wGdeHnzhAGsMNQ28QAO4UL2gplZc08AfVgPs6PjgYC8tLVUQUCwFAnVZHNJXPc9bUlV1LhgMPgkGo1N4ezQVjNZNhULak3g8OVtXF1rU9WgqGKzLBAKBLJAOBJRFRdGfhMOR8VAoMhcKBQuKooQsy+4pV4z92bXs8UKhsC+dTvfU1dXFEfzkN6isAR6Dgz5zQoh5yHqEfq+HQqGroA81TVvEmAiX9PZcLndocXHx1Ww2e/L+/fsHjx071rm2tsYXdQ083+rLHz/o7xOsD7y1DmUfPkyufPC3/au//o+Hlh9dO7t86f9+Y/nK5R8sX/n7Hy1d/+inKzd/+87yjUvvrdy78t7qrU/ey97/+L30zUs/y177gPFe5vKv3y1c+/Sd7Ie/fWftyoc/zV/7+K3CvesXjb/998fo2q+30cOrzf63QKXUfp/PV+urpoGvqgF/bciPtPTt39QZ1z7qy176LwdXf/Po9PKVmxdXrl16a+3jT366dvWjn2WvXPl5+ca1nxs3rv3MuHnzPeP2zffKWCf5O5/8LHfzw5+lP/3wZ2vXPn5v7cpv31u8+v67izc++snyjas/XP3b31zM/PavTxWvvr+XHt/qkhO36/xvk/7lX/5BzwN47uDMzEzdX//NX+/+z//5P5/7P//P//P7f/3Xf/3DDz/88NUbN26cGB0dPbCwsNBlmmYU/taB/00nk8mZxsbGIeBufX39jWSy8WpDU9Pl5ubmT/Di7OOmppZLeGn1Meebmpqu1Nc33gC9jXYPwT8MzCKfhj8vYb4cvLBy4ed570H2u/GB3lV59Wq4cvm33bn3/9Mr6VuXXl29fvut1fd/89PUlcvvrnx66WeZK5d/lr1+82eF6zd+Xrxy7RflD6/9WeWTa7+oXL7xi/L1G78oXrv2i9y1mz9PXfv4Z6krH/905dJv3lr+4IM3UsPDp4tnzuwrf/xxt/+t/LGx4LdVq+vz7u/39fWOYZpUUpRgMZVas5YWl5VyuUKKqjoNjY2r/f3bx/r6+2/2buv/sK2t7f3W9vZf9/dv++22bdtv7dixcyKRqMvgOSUC9dG5ubmGlZWVepwFojgjqND3H/QsAOMW8q/+yp9z/jZZ5eb7fanf/odDi39789TiX1+7MHP54zdnr1z90cLlT9/N3Lj389WrD36RvfbwF8UrwI37vyhev/Pz/OWbv8hfv/vzzCc3f7566eOfL1+69POVTz99L/Xx1Z+uPbz9Zvb/HjhT+iC4X9682S0ffpqUmHfuEzqpfWoa+INqoLrO17y1SkiGcolEYj7R0DAaTyTvNTW3Xk02Nn+SbGr8sCnZ8n5jY/P7TY3Nv2lubP6gqaXpUktTy6eNTS3X6hsa7iSSiceRaHQ8Fk3ONTXG1iKtEX8PwcOxDwH5hw/WPL9k1CT/VtKDBy3mtWvbcvn8oeW//09nFz/69RuLn17/4cKnv/7x0s0PsUd/8M7qjQ/fXbvy4XvF6x/+LH/1Y+zvl98r3L78XvrGJ+9lrl96N3cHZ91bH/x47cavf7B26T9cXL7196dXPxo4yGvZ/2Y+/Ln86KO9SY5XAAAQAElEQVTamfcfpqCW+oY0sL6e3L6+Pnt1ddXAuSzneXoKQdDZaDQwpWnBcdybR3D3HgqHY4NaMDCoBgKDgXB4SFW1UdzfJ2Ox2Azu0ktom8EdnH8jgr/l6WLI2K7wb+1T08DXqIE/6EXna3yOmqg/MQ2wMwX4TY+7f/9+q6urq9LU1FQEzW7fvn119+7dy6AL/f3983v27Jljum3bvoXu7u7l1tbta8yHC28Bl9oiLreFUCiZikQic/X18YlIJAyHHE2rqqK5jt1um+aeSsU8YlmV/a5r9SHIWd/c3ByASjEEwW+1PMgpdXZ2LiMoOgwnfQsX56vRaPQuHPU0mAzbtutxId9tGMZZ4DQCtYcrlUpvPp9vWF72/+4nH3z+oBcePM+34sOHQLpzR+O33CHPaNY8e4dbKR8VVuU8WeYbXqn8Q6dU/JFbKfzYLuR+6hRz77h50HzmHbuQfoeK2Z96hew7bgE0DxRyP6Fi7ieyWPixaxTflpXy655pnDQr5m7bLHWU8ot1NHIlzAdB7ltKqs3Dt8ISaoPYqgFJvm0qNEihiBSN8Ec7Pcc8IivGOa9SfsMuG2/Z5cJP3ELhHa+Qe8fLZt+RucxPZR7IZX7i5TI/JawJN5t+x8un33GwZnj92CXwFvM/8YzSW55Rfp3cylnhmQcdz+ojVzZSyAjTX/yFivXxe18b3Ceg4IVR2BJWQzFf3IvD7/nFxcU3EQh9c3p6+uzc3NxRHKr3ZTKZLvDGAA/+OIuXS4tvvvnmxC9+8YuBf/pP/+n9f/Ev/sWdf/Wv/tWt/+l/+p9uANf/zb/5N9f+t//tf7v2b//tv735P/6P/+Ptf/kv/+X9//a//W8f/7N/9s+G/8k/+SeTb7/99hIO7HmAv4n3nQp6QocCUOCLgyRl3KlUtpHpHPdKldedYuVtt1z+qVMsvIu3eu84hcK7biH/DhULsLfCuzKff9fL5d9jSlmks7l3Za4AnwyUSj+WpfJbZBrfI8c851nWYd1x+s1MpokMI8J9Ar93O6OX+MFezvu9S7TDwj5eKRQK1uLikrewsKjnc0XFc6Rbl6jP7N69Z/rMqTP3/+n/859f+e/+u39x6Z//83/+0Z//+Z9fOn369N3Dhw9P4syRZlloH02lUo2wbT4HxDEEHfiDnbt9vf/VXynU1RUoRmU8KKnNrFg7yTSPypJ91s4br5NR/r4sGj+SxdI7Xr70nlcovef4KLznFoqwg+K7Evbg5Quoy78ny8iXS++5xdK7Xrn8DvbyH0jLOu+a3uGKmdtOBjWTlYrSiWZ+mVw7B8EAap8/rAZ4be7YscNq2NFQLLju6qHjx2fOvvrq8PfffvsB9oebf/6P//zqv/7X//rj/+///D9//G//l//lk//1f/1fL/Ne8i//zb+++f/+V//DvX/2P/z3j//RP/+vR3/4y3eenPv+ueWegwdzuHNUIPcze4i/p98hlR7iHrC8nLQtq9PFnQNn1OOyXLkgzcr37FLxba+IM2+x+BO3WPipXci+4xaxtxdy2Nuz7+B8+1OP04X8T2Qx9xOnAOQz8LP5Hzjl8uuiYp51i8YR16jssIrldl7btDse4PVeO+/+YW3tu9A77F4C7s6dO03cnfmunMGdeaW9fdsC1tnMtm17pnp7d0709OyY2L597/iOHfvG+/p2TaJ8ure3dw4vrpfxAnEN9+o87vK8jhzIY5lYPusarJGaBr4mDfzBDmBf0/hrYr4jGmAnuP6o7AgZ/Fb18+A7zfV2zGcrilLQdWUhFApOh8PRyUAguKIoquV5MmLbVlulYvTn84VthUKhw7KsevTnH9RB+cN9unDMRjweX9N1fSocDj8GbiOg+hjB0CeBQIAvz/UIeu7M5/NHc7ncIVzUd+DS04LLO196+Juf39k19/QQhrfQI1eiFA430lKqV6wt7perqWPe6spJWls+JjKrryi5tQOBQmZ3oJjdqRv5bQEz36Nb+e6AXexk6HahU3cKnUG70BUwcz0BI9cbKOf69eLaDiW/tkfkUoe8zMpRe2X+ZGVl/iitze8v5TLbqCPYSuM3YnTntib/wN9uY4OqoaaBzRqAgxF0+7ZGly7FKSM7KZPd46QWj8uVxZNeauG4l149TLn0PsrntiulYo9aKnXo5XKrXqm0hipGS9gsM20LGZX2kFHqCJTyXcFSoTtQxPoopLdphfROJZ/aT7nlV7y1xeM2ZNqp+SPl5cV9pdxqH03faqTFxTDW6e/NR6EvDoBpCA5Fphenm2enZ/vGRsf2joyOHIDP7EfwsxV+tA5BqIRt242e59UrihLTNI0DSKw+9u0uEtYmmOtppgyuq1JOMxzwMLitv1cg/535+HqfvhSkmUd1CHq1G8XiDm8lfZhWV08qa+kjWjZ9QM3n9gRQrpVL2/RKqTdgl7uAzpBTaQtZlbaIZbaGTaM1XDFaQobRGoDN6bA3LZ/druRW91EG9rq6etxdXTpjri6c9FJzh+zMch8NDydp8U746d+UlDz/3yq9+7ohUiYnJwOwwVgqtZZIpVbia2upMPZyLZvNBTOZbKhYLKqmaXqwy4rjOEU8RAYvQtOJRCINWsJ5wMFZIICzRLRSqcRKpVIEZwu229/b+sKYNj78XOPj44Hszp3xPJmddjq/q7KCvXJp9Til0me0tczJYKZwNJQrHwwXjT3hYmV7qGRgby11BYxiB3xOh24WO0K20RmyjM6gVeoOGsVezHm/VsxvV/PZXUouvVdk04covXrcW1s+5aZWThlri4fKqdXtlFKaaWQkSnTpD/KCZUMRf+SJ2vC/Hg2s3w0I6zPy4MGDhtHR0Yapqak6rPkIzu8K1grvExX0xuD9owout1HOeweD9yBZlYfyjQ/WnOLv6dHhBHnpDnN5bY+5vHzCWFk666wun3XXUidlJnWU/a1eyu0NGcVdwPaQUegLwecGK6Ue+NiusFnuipjlzpCBNVcpdQfKhV61kN+m5DK7RHplv7u2fMRLLR8rLiwcK83NHZTLqzvN+WwbpQax3nCm2BhRLVHTwDergfV1INELrwsGr5EqeN0w+OxVRbWO26BZ7VPTwDergT/IAeybfaSa9D9VDbBDfQ74W6Gb4R9AmK+qB04DTjqdLgcCSioYjMzEYpFRXdfmgRzeiCqO4yUty+4qV8r9juN0WpbVAH7+tTyV5aA9y+V+rPr6+gLe7i4iADqO9APQh7jsDOCis4JLucRlpwXtd+Gysx+XnX247GzHJakdh6n43NxcEIchwTK/K8BuJp4GGscDNBmPUkE22ysLfVZqZZ+Tyb7iFfNHcak6DOxTjeJO3Sj1a2a5R7eNjoBjtGqO2aK5ZpPqGU2aNBpUWWlUvUqj4pabgGbVKbVqdqlNsUqdilnqFZXSTlkqHLDz+WNWJnu8vLp83F7NHCotL+8xs5l2Cltx+n+9xm/Da/7vu2KE3/Ln9H2C/EglYylmupkWM7O0y8kgEJXPHqFiDmsjv0+pFHdSxegTZqUTaBG22aA6dr1m23VMVdtJBhiO1RCwrcYQELAqzUHLaNEr5TbNKHZruFCp5cJOL5854Oazh01cukwEqJx0Zk85nemk/FI9TV/6vawN/5mJxJWRkdDk4mL90OOh7keDj/ZNP5neOzMzs3N5ebljbW2tHj40Al/KwaM6+NU6+Ne4lJJ9M69fCd/M37Jh8LcEqrBRvhnVcqbMy2B/zu3houg78cM6l7dv6/Tw/YgxTU3l0bm+8tLSHplOH1ILhcNKvngIAfXdumHAB1e6VLvSodpmm+pazYrLPhg2J2Ff0q7XpVWnu3ad5lr1umPW65bZoMPeNMvo0CrlXs0o7VRKhf1UyB1xCtljspg54ubX9pXXJvsry6kWmkzGaPzvfFvDBHwr9kTWDwxBQcA9CNuLj4yMNKXTq00cfEfAM5LP57VcLhtKp9ei+XwBQc2iQOCT/xSOEQqF8ngBmsGZYBWBzwLOA/x3YlXHcdh2E3gJGkcAPwTZ/EL19/q8/nNduqS2WKmoYqaay6vLO8215cNWJnPUK2D/LZRe0cqVA3iJsidYsbaHKk5P0LTbg5bVrFtmo2pVGlUHe69tNuqO1ah5ZpMuTdBKs+4YrbpttKlWuVNUSj2iUtzhGYX90igctguZ45Vs+mglnTlYzK5tM9fmW2g8HKE7d/gl8O9VB5jX2qemgQ0N8Jq4c+eOOj8/34D9pntyZKRn4P5A59DQEH87O3jv3j3eKzbvIZzmMgbvH4wX7iEsn8bHdQoEYlYq1Yr1tt1Krx600tnjWHPHvHzhiFoq7lPLpZ2aafTrVqUn5JodQddqC3hWq+7YzbprNQU8sxG0UXOsJh0AbdZsq1WxzXalUu5VjMoOpVLZS6XyISeTP2KkM0fMfO5gZbXQT6vZRrqvRtd/20lsPHwtUdPAN6gBnL38cxUor48qeL1sRrWcaZUfR4FvcGA10TUNQAN8cQCpfWoa+NPXAN7kOtFocyEYlPO6HnoUCIQHgsHwhKqqGSKJ4KfdZBpmj2kafaZptnmeh7el9Ly/k8NvsSpotxoOhyeA28BvgGvAEJx9EW0TuOTsRtDzJC48ryLweTSbzfbjMJSEpvkbD1/T2oO0b/tHSkH/1X+l01SlnkpWTzm3esjKpy4YqdSrlVTqvFIoHgoalf5gxWwJmlZ90LWjQDjgOQFVOroiLFUoDFuRmg9Bui2kaimerKiSKpogU1fJDmqeFVWdSoM0Sj241B00U6tnjLml75vLK2/bi6tvm8uZE3YBB0JDTdLinRDm47szD992O/kuj29wUOeXAlal3CXyawes1MJ5Z23pAq2tHFJz2W16udSGIEQy4MkoDD4oSFFJCEUqQngKCQmnQ4KEgrQmhAgAIRJKxAepEenqYc8OBqxKTJTyjZTPtLvp1O7K8vxxIzV3obK6dM5dWz1oF1Pd5NTFae5akNcGIOib+2HZan5xsm5+erz35q2bR698evl1BJv2TU1Pt6RWU+FisajAFwtAgy8NwafGHMepA8IYFvtmloFk7fNFGlifS5VcN2GlA/1OPn3UXsl8z0wt/9BcWPihl84cU/P5vqBpNIZcKxIkO6AJW1MUU5Wiojqiorga/G/AETLgCtIBDTEA1CiKI3TFVYKKq4akEwrBDwftSr1aKbZ5+fR2N5M6bK+lzpnZ1YuykHtd5spHyAn1kRbGfojgAO8RX/QAv596NZVKhfGCshEB986pqfHt+Xyhx7adBsOoIPBZ1FdX09GlpeW6TCYXK5edUC6XUxAk5W+tmNFoNIfA5zKCoGmcBUq6rhNehkZgv/U4ByTL5XId+Nl2VcyH8vt5JPSCQCPt3RsM5UutVjqzx1haOGsszr9uri6fldnMIfiX3qBptcUcLxlxvHjYdcJBx9aDnqPo0lZ08udXKKotpFIRpJiAhUezFBV7s6ZYWkBYeFozoDjlBBm5VqeY3m5lVw5V0svnjNTi63jJcs4trh6ktAb54wAAEABJREFUdLGNGlU+WynQQW39Uu3nD6IB7LmNqhrFet8+Mz19cnhs7Pzo2PDJmamZ7TPjM40Ykwp8pY/k3yiCfCoUEmQWOt1cep+5vHC6nFo6VVmZP469drcoZDt1o9wYtEysNzsc8pxgQDqBoOJpAUWomordXZFP/xOeIslTSKKMpKp4pGueDGmuiOuOhAzZrlWcbV6+cNDN5k466cxrTnbtuLmS3WVVVtupsTFOPJ6v9DS1RjUN1DTw7dRAbVRfRQO/v4PXVxldrU1NA1+jBi5evOhfTgKBBF9KngQCAf57n6OBgL6gaWrR82TAtu1mXHIQ/DQ7hRD1+Xw+vPVwjnKOMzjNzc1lYA0XnSegj3HZuR+JRO5pmjaJG0EW7YKe53UA+3DxOZROpw9CXv/s7GwLgrAJ1HPgjS9Af5KHfzyfANTU4KWIkZppMuZn+ozU8gEnkz3qZDMn3HzuMJULuzXT7NAdu0F33JjuOiEgoEtP08lTNXIR4fGEIE+QWIeCCzdDOArhwi1ABdmqKhzwI1Dq2hHVtes1y2pTjMo2UTb2U6lyRBZLJyhfOmYvpw9XFvI7KmNrrfTwof+3P79GM6uJqmngpTUg5UeavH07YixNNttjM32Uze53crlj0ii8QkZxN9CpmuVG3bbiOuw6KL1AQJCqKSQU/CcATklQKVRBpAouU0E1UoROpOgklQAuTLrnarpjBTTLjCgGByeKLaDdolTahQvTASef3Y8L2i47vdhbSRktND4eA9D0LxGgIEFf4w/8ghgfH9ez2Wx0cXaxbXJicg/84oHpqamDy0vLHem1dNQoG5pt28J1XapUKgoCRjqCUaFyuRxjurq6qmFIClD7fIEGWN80/neB4tX3G8qZuV4vv3xY5jInZT5zmorF42qldEg1jR7NMpK6a4U1snVAVclRBDmYe1tIsoQUoPC9UvWEp3gCl3H4eE+Q9IQgT9EQFtOFp+rSDWjSCutOJaaZ5QZRKXfKch72XDjs5DKn7XzmWGlh4WBhIdWfvjXZQiNXohijBqCvL3iYr7ma+wTUsbGx4NWrVxsuX77cDeyfmpo4Mj+/cAi21us4Xsyy7AAC7yoC8MG1tXQE9hiBXQaLxSL/Wry3Y8cOM5FI5OLx+GIsFltOJpOroCYCoDr2/0YEWFqB5pmZmQQCq1ia9I3aLp4JcyM1/h9XFU0zaU4/7IDutyHgslcYxYOiXDqAed+umuUO1aokA7YV02wnojlOUHNcTfNcRfUceBVXICFUDXPMc882ABCgAKpwhC5cgSC5ogtL1WQlqLpmTLGMRjJKnWSUd1K5eIgKuaNeNnvYXF3dZc0vd9KjywmavhTkcX7NU1oT913TwEs+L9saoE1NTYX+3cBA829v396OdX9gdHz8+MLCwrGl1MoB7Ek9xXKxHuse+578Uv6IA57Yz3X65S8j5cx8k51b7LVyqf1uMXvYMzJHhFHgtdenmqUW3SrXBRwzEvSsYAD+FsDasRVVYN3Bvz59pemh/6d+lojH4ilwGopKEryENSqDAZfgZ714wHEbdNvuxJvCHYS17RaLhyurq6+UV9b25lLT/UZuslkOfBST8rYOHUDMSyqtxlbTQE0DNQ38CWmg5vz+hCaz9iifrwEhBH+N3kWg0mhtbU0jSDkbDkeHcTGZDARCizgMWJ7nRm3b7H0KowWX7hikPvcABHke6hxccIqNjY0pyGFZNyD3JoKgjxBYXVRVjmvKVsdx9uIgdRoXpyO4uO9GYLQTl6B6tA8AONzg3z+9D55rLhArKcmKZ2+zcoXD9lrmLC5fJ2z+O2DlQq9SMRoCrh0K4JKleZ6ieyQ0hiShPgWBkkLIADj8kYBUgalU8A5cEVJgcgBPKB4gPYHbswgg0BMi0kIeRYK216CXzXYqlLbLfOmomyuerWTyJy2jstswsw3U0BCURJBKtZ+aBn5vGoC/EXRFD5PnNeqOtd028sedcuGsZxRPC6O4Q62UmwKuFQx6thKUjgjCvgOehG0ToAgdVyBFESQUhciHCgoIgFAmFcLyIIH1hJTAchEK2muuJwKuI0KuqwUcO6xWKo1KudTtFvJ7TQQmcGE6orn2TlKKrRR24P9+AoF/Kb4uxfjPTaTCZ4YQvGzMprL9s0+eHF1cWNw9Mzvfns5kYggoYVljbeO58OKIEDgSuJCq+Xw+AD8aRj6g64jNEQmq/Wxo4HmJdd+mUqo+qpQqPdKoHHLy+QtUyiPomTuom8Vtum3wr1dGdbKhcQdu1RGKdAGHyHsKIfHeEJDkwhMzPHKlRx6AOcVESPLNUZBQAY08oUsHPt1WdbsCOys3UKnQ5+TSh81s+mRhbfmskSu+oljFHTmz1ESrI/xNSPG8Z/imyjBu7k8sLi7yn05IwL56s9m1V2Zmpl9fWFj8/tra2gnDKPURyQDOBoplWYT9W0XQM4C9PAhbDIIqv/zlLz2M0eZvfCLYudDS0jLb1dU119TUlEdegT03w9a7IK8zk8kkwcf7voI238hn/bkUGhwMUSiUjHlmtyiW9tvZzEHK5/cHbLMv6JgtActK6LYZ0m1LURxLEa4tBHwDwUdgYqEbKUjxMKEMCYp5V2APCmxBOARmzLmD1ywO6chrCJJjzrEHW4ruWppuV0IIrDao5XKXzOX22un0ETufO0aZzF7LdDopo/LfPucALfqi2k9NA9+YBqprAufuENJ12E92rKysnJ568uTE2MT4kfnFxX3pdHpbsVRsNSoGXnRYX2p9Qqagv/gLherqwmRmGxXb3WaXSofdbPasrOSPy1J+v+6UO0LSjIU8MxiWlhIE4HNx1rXha21BHiABrCPCeiLhEkPwJi4k1hoRNmPxFFLoWJJ8blZdF+vN1UIkIyHp1Cum0Ual4t5KOn3WKWRPu8X8Mbcid5Aba6FpNUqDg5o/Xqr91DRQ00BNA98tDXwpx/7dUk3taf8UNSAETg9ENp7NQHByCZeS4WAwcD8U0u/quv4EAcmK43hJXHB6crnSdlyEOguFQj0uRmEcFPzLONpufFge4AIWLjNpVDyBXMgL8a+9X0cw9DECoCso13D56SsWi6/g4PXq8vLy2fn5+WPDw8M7pqenWxYWFiIfffQRf4MJrH/8H9YV3bkToonFJjOX3l5emD9hpJZPVdZWjnrF/E7VLPLf7qwLSCeokqv6QRk8Ns+OgruW8AQxVaQCylAJ/xJKcQcVPlVwBNSERqrglAI+qoI4eIqbrEDwUw1L0jXbjSqGWe8Wiv1mOnvIXFs9aSytHDNXVneY+VQrLT2I+G/qqfZT08A3pwGsCwEos1evhuc/+KBhceHJrrmx+6+uzs9eLC4vvmrmskfJKO1QbLtJJzeskYdXJ56iIuipuS5pjgOAei5eCEhSsRLge4iwBiTgMbBSPNR4UkXsQiEpFawZ5tRIwXrhNaMLTeikKgFP0YI2hdSK0yhz5e12KnOktLhyrji7cLY0M3PSeDK9i0aUZkr9MiL/6q9UjF3Q7/CD9srctbnQ+//X++3/6d/9pz3/4a/+w4l7d++euH//4UEEPjvzuXwYfhKP6ZDneYQXT2TbNiG4JBBsUuCLdSCEgFNI07TA3Nyc+jsM50++KfQt6KOP1MKdS/Wl/Ex3aWnmsLUyf9zJrBykUna7ZhZaNbdSp5MVUoStCcUVtH7hlghwEgKdivSe2pqEvXmSFFeiWGJ+iJD1QVLQBlircOQCwMspoSqeopGrqa4VVKxKQimXWmQ+t91dQwB0OXWqPL940lvN7ClMzrX738CXMFyW8fuBhoBk9OrVq/3Yf0/99re/ffXDDz+6eP/+/VOTk5P7M5lsl2GYddCjatuOb4c4E2gIXvI3Pfl/VhSGPWrrQ5XBYLCMYGeqra1tsrOzc7C5uXk2kUgUEWRJzMzMdEBmx8jISCPOF9ie6BuxXYxVocXFMN0babVXVnaYc3OHi3NTpytPZl+TCOSKYm5fyDVbw9KJYv8NqJ6jKtIRAvPNc0aKJH9kGJ1UYQUIfNqwCZMshGMc1KFeeCRIkmD7wDpV4I8UUBV5zDUFIAuylRC5Sli6gbDnxPSK2aYUirvkavqEubxy1pp4crYyt7TPuPZhOw1eimLcYl2PNVLTwNeugUuXLgVvfHCj6e/+7u+2/ft//++PfXrlytlLVz59dXhoaN/U1FTH0vJyayabbUtnM91r6bWWZDIZQhusgpccyvSlIPvZ1ZmHOxafTB7PzU+eLy3PnDPSi8e8QnanapebdQQ9g/CzurAVlRDsJJsUBtYXCbxUAPV8ymkXHXs+BNYa3kaRgrUoeO2BR8Eaw7olxYMM1wK1lKDiqQHyQrprxYVV6XALuX1OJnPMXEmdK84tvLYyPnw+Oz73Sr4w3wtfG5F/QncOKKr2qWmgpoGaBr5QA7gRfSFPjaGmgT8pDQg+ORDZHR0dKwh8jiQSyZvxePLTYDA8rKqBLO53Udt2u3Hh3oMLSj/4W+LxuP83qaCIFx7O29vbjYGBgRQuPo+BT3Dx+Q1TtB3EJb0IeS24wB/BxektBEDfguw3cLE/Apm9qqrGd+zYof8pHP7Xn0EtxClil9wOu1LZb+fzF8x89qyTzx6kcqFbsQwEPe1ggKSCk6XALQpqEABckmQg7Qkc5hRScA9WAaYClEGgnEcAh3TSSOM8jpA4E5LwJNoQyhT/m3EhUoRuu5pSNiNeodRm5fK7K7n8KatYOEWGeUA6dg9ZwToKh4NU+6lp4JvWwCDcgePEsE46ynb5mFEs/swoZH9cyaXfcEqFQ9I0OjXpxBFN0TUSvD5g0x4CTi5pCAJqjo3gp0MaBxowVkUIEgquRkKQRwLBCZWvRD4cD9cjT0W5RoRQp4JrEXwc6UqAgiJAIUIA1KWAZrkJr1Dut7LFI5W13MVKuvCmmc296ZYrr5BZ7qGFXB0dOQIh6IC+2g+eV6ClmnJSsYpb6Ufw6PjM9JM3n0zPnB/C5XNxYanFKJUV27KF57nkAg4CvaZpEgKdIp/PqwgyBeA7w/ClIeSDXV1dyrpciK59nqMBQcGgDsfW5FTMnVY+c7KSWz3l5VO7RSnboduluC6NoKpYiqI5QmoueapDHi7gEhYkSK4HPYlQRSru4gpAiI9KhqeQhL9+CkEwSfIkkYd2UkgSKpGuK6SrJDTPUVTbDCiVcswrFLvsTPaAnc2eq+Ryr3nl8iuKLPVSFP+Nj7Od0Tf9w3aDl5BB7MP1+Xz+QC6XeRvByR8NDg7/cGho5MjExGQvAp/1pmkFmRc2R+VymcCroTwEO4yWsaegvY6xKkII2dfXZyD4mTl48OD4gQMH7vX29o4h8JnGT3R2drYd6MRLzoa1tbUQAq5f+3PyODEWleYyCRJGH1nWYdcwzjvZwves9NpbXj53Ri0X9wQ9qzGkurouHEUTLha1Q0J4RIokUgUmjUEkNUkOJtwkmwzPQujTJamgzv9IEjgsYbGSwKRz4JOhIVCuA0HYQFL7e2UAABAASURBVIikiBCJiPD0oG3Va4bR7+Wzp9x8/nW3UPihXSyd1C17m7FC/NsvtbVMtZ9vUAMhU5od2HcOLaeW35icnnrz0aNHr49OjO6cnpqqX1lZqcvmso2FXKEX+0wHzuZRPpO//HjqQ8J2mq2CeRj7+OtGdu2Hldzaa1Zm9bBXzvYoFvtaMxAQjtAUXm82CawowtqSWINSOOSBeuSSyxTr0QOwCsHnkYK0EJKw2IjIBRxUWciaPhTI0RVPBBUEP4UXUO1KkygXt2GdveLkcxecYvFtr1j+kWdVLgrL20e6naAdQfZdkFX71DRQ00BNA98NDSjfjcesPWVNA89qgC8pKHFw+TBwMVkNBALzuLDM6rq+jHLT87wELtu7K5XKblxaduCS04zyEKACz/2wzF/96lcuLuPm9u3b883NzYuRSGQcch8g8PkYsscVRSnichLDJaoTl6jdOGAdxkHsAC5T/eFwuAGCNdT/0a5LjF3QpUsqTd+PBgyjwckXOsiodIlyuU237PqA54QC0tVAheJaglwTj+ziYCcJRzofKCDibxCRgnKVFKkhBUgdBzzcFT2VpKuQ5wjyLLRzBQmhkABIUZ62xUVMepArXVIBHQfGgEIioHhagJywbltJ1TQ7ZLm40ykUdzvLi7vITbfIqakQnuGFc+yPrfZPTQNfQQOwKzF37VooY6TbAq65XTGz+zW7skd1jD7VNttVx0pqWB+K9FSFpBDoQwqFPIQ+GZILqLpKYPcILrCNS9cjj7+FxzbPTAy0Ix8wZUSfJMokCfynYC1hIeBfIVECqJJIl1IJSqljXUY0s9KgGEYH5Qs7vEJ+h5Uv9Nuu20ZxUUdzc2CTCob2pT787Gig3Lt3r35xbbFzenJm+9zs3K6FxYXtuGy2lQ0j6nmepqoqqQisCMFjFQiqScIFlBAAFQgwCfhNDYFQDlYFUR6YnJyEQyA8Ch4QHdQ+TzXA+gYUun8pkZPZjkpqZZtXLuwMSLs7IK0m1TPDmlfRVGkqirShbYcIl21SPJKKhM0ReSiVsBjybUVAySoKFdiaINdTyJUqeXjtJBFAJ6HDMjVABTBvaPv/Z+9Pn+U6knwx0GM5a+6ZN+8O4GInAS7Fpaq6qrqr+Z70Fr2xNtmYia0PY5LZ6B9R95+hD7KxsbHRmFT2zN6X0Ui9FWtlcQEBggBI7BfLxd1v7nm2WOYXCbC6ul91EQBBskieRHjGOSdPRPjxcPdw/0XeBONoMyP0wkDww8Jo5hvLQmNkaGwos6LFJ8mCGU6WdW+ykI2HTZLy9/51BT3DF2TD0B3f3t6uYH1fuHHj2tqFCx+e3ti4f6jf73ewNsfQNQG94+5ezgVxrC2M4dm15koVAvro4T6YDgRBEI+d6aBuNBoJ1vJBs9ncxaZnD8cT9MVwb4y1vjMYDOYwRhtAS+X995/d7+05Psn9J0b379eI8kW913vOANClcf8MJeOjLJnMS5U1AmtCaZXkWEAZwBaGeWeYc8IcEQP4iVkl51scEV54Zi4ECQ/rLxeYdyJM4Yxo9sgQpcV9INeFa07WEowS2mOhPYaEMUyS5p5VnlcUVZmmXexmHKHJ+ESyf3DaTnYX6OrVeMY/uipLKYFnJQFnFyDv4MFB4/qt60duXr95+srHn7yws7tzaDge1bK88BVZnquCp2nqwTZr/YN+BeuMD9/AP4sP9M1Bkqa6rrJs0UyHa7C1o57OFqXOmlKnAVeJ5DpjHDEvtwUx4wDLggg+EW8EQ4Ep8d+ScVZjOWzsd8jArxrcDdui2cuiGYhZ+CaQs11TELMKXtkwn1keMCMDUtWgKDp8Ol2xo+FxGo7OmP7guWQ0Xkv2qW3t5/9Ljhk75VspgVICpQS+BhL4TKf+NXiGksVSAk8lAcaYPnnyZA6AcoAEZRsJyn3QAyQ4Y3ToEp/jCISeQwB0GrQIILSC6xJBDiJ9HP0LBf0afJRVq9WDVqt1p9PpXKxUKh8CBL2Evt2fvTMkVG30fRR0FgnUC0jij2OMebQLQOKzxsA9f5zlJz/h62trMhkXtTwpujqdrBAARp5lc7IoqoEDPa3iHilCEEikEQC64A/BG6I4svhHs8AOIkbgx0ggBJTErUfMAuMA2RnwycgUFs01uUSL4S5iSMwdEaEL9GQUIUvHJ5oEEnpPWHoIflopTFHlKlugLD1BWfIcz/PnlbZL1JYx0TP9xhG4KUspgZkEeL3RiKwxq9rkz9k8f1Go4pQskhWp87ZnVMyNgZoimcHtDlMwjJN+RAYWYB5qtnW/q/hbMpqsMYRCM9NxhgRijBFjD23CWkYEYrAGIoZ/FueGCG0FWZLEmEeW+0b7XpFXeJZ09XiyZiYJALPJMZ4nK5QmHSKKiJ7q98Hcf2Ykp/1pezwaH9rf3z2+t79/bH9vb3UyHre11h7njHueJAFwBYfgiGE4wjNZwucE8AiAk3J/Bu/jOABQiv0qHw9ID2+c3V2+zSQAP+x+xy3NeUsYdkhNRidNlp6SpljBxk/DZ7knWc6kS8KpQBPoEBJny+A3OWQOiVqIdUbQGwtsjxnk99qRgOhBVhpLniHmWcwcVEySgX4Z6KtFW4L+4ZQIfRH6ZvD5kjQF0DfsLvEQui5nupa37DQFYJAsAHloUz7AOntFEs1a0hf0clxh7yurAohc3th4cOT69WvHAIQuYBPS/b6fdDqHB50NzzknR4wxp49u/QbwqSRiAg83CBCkhnfCAxLlAD1HiCV6AEH7qKfoC+aex+i7kyTJPNrNYzO1jk1SH60+bYvDz1kWFiQpVdd5tqwm0+dtOj1rk8lp2PMKy5OGZ4rIJyWxwcL4bO41EdZGmgGfBoM/IoCexkIXMFfMPbuQ5Hk+MdTKEinLyGB9NgTWcUy/JT6bNKgR+rJE6IdZjbs0fIwBAKoF13nIi6zJ02QJ/B3Vk9FzOkmWyIyrlOdu3tG2LKUEnpkE+O7ubjCcDFt7W9tHtra2Tt69d899oWFhOp36ymhhOaNCK+zRp3I4GMT9g4PIjjIvCAL+mVy89Za7R+bJpOHlxSJLksM2TQ5JXbR9oyLP5ELonHGdwg1mIMS8iE2dXTCysBdGjKELEBwpgawl+Fnm/KuAGQpj4JgfEiE1AKFYMObMjjHCmkmwMUPWAZ/oW8LfBjDCCN1GZPzAqJrIkjmaJIfMeHyakuS0SdIT0ug5Wu86H4Y70WFZSgmUEigl8A2XwJfo7L7hkiwf7+sqARc/FHmej6SUtzzPu4Jg5yYe5gAJio8EZQWJ0cs4Po5ri0hWqqgfB/x0/Rr3jVKAnjvo+xr6fQd0LgzDjxhjDwB+5uivgf6P9Hq9M/v7+ydwvDAajRoYA7mh/cxxcN8fTUFExujNN+WalHExHC7aweBYdnBwksajI74ukHTlAVALJnRBHMEZd2kygjNCrmhBiAiJ4dwJzpE7scQcpmO1BkSjmTaWK0daM8VIaMk9y/GPFKEbQ+TQH/SBARAJohEvSLGctCOe41pBHE19pplvdZXS6RE9Hp2Z7B+8lh0MTlF/uEifzP4MGZGnCyvRb1lKCXxOCcA2OO3txTzdWygOemeK/b3XTG/vVZaMj/lFXvV07kurmEDCQliVLcA/nNmUMT0lriaMFxPOQJQn3OYZM7kiWyAZguY75AL5EgaZ6b+zgRnBelADTCXBmOt2Zh8GtleoHNaHpsIQEE+CGREXGvco5rGCiSIJzbjfLIb9w8ne/pm03z+j4Z8o3+vQwaL75ju4pMd+vYXk8MqVK/67F96dv3jl4pHrN27OP9jYqPYGA6sNFc1GQ1UrVQPfCD4EuUdxnTPG4AYYAThCPpmwNE09+OoQwGeEpNX9ybtL2hzwxNz933aC3BhI0EsvxSSyOT0ZHlP9/kvpYPBiNumfMjrtMFaEjBvBBPybtEQc5HwmWfwjgn8FCegHB2yFPTjmI/mWShtZaCOywvBUWZkUJNJsdi6zHJ8VRihlubbEDRTZohEZ6B+hV8bYbF4548SsITdhPhEFlrxAmRpP0yU7mhzNewcnir29Zdpo1IjW3S246wspHL26bwx3Ll26dGJz88Hy+vqd+t7evoc1H+uNxscPC+Q5ew5jLGqsVNowpTQvitxLkqk/napPddDpqkUrR7nneROs/WMAnxOs/wr9ROh7Fev7iWvXrp1ZX18/jOPW1atXI3zGQQxtP0/hAA59Go062ah3aDLcPzYd9g4Xk9Ec6aISSOKSa8xGQYZpMtyQFRZEZCEN44jh3HHBGXGOBswjjtniFrOmLeTCIAYP8yyVIgH/I5UlD584RfKIOKYMbSw6NERYewnjMJCr0TfGZBw1ac/orFqk06Wk3zuRTKaHJg82ugN94OIehqZlKSXwuSTg7AkErSa/GA5bDzYfrHxw8cOTN+/cPry9s1OHLQYwaEbWMKsVFXlOSZLw8XjkT6aTINHaz3fzz47B31gV1F8PzWjYUePBipqO58103BJFDtBTeT43zIededB7xwxMDH6CgyQxbAeQFWRhiAZkyTfKeLrQ2BKCT82szDPLi9yIPDO8yAwrcs3ywrJCE/wtMUCdsEuCfcLHokBmBo+liGGdB7BJjnyjWWi056uswibjbjEcHMt2d14ebW6foOpCi7YvujUdbb+oUvZbSqCUQCmBPw4J8D8ONkouSgl8dRJgjKm1tbXJ4cOH79dqtetxHLs/Sd8pisKA2ki0T2VZdhyg5GEk3i1wOvtWJuo/WNCvPXnyZNZsNgcLCwv35ufnL6HvD4MguCCEuIHGbgzkKnkL/R/FOCewMz37D5U2NjY6/X7fgaw+gjcXfP1R2yp4dMkKo1u3wnRy0DBJsqIm4+NmMj7G8nRZKlWTWnsSwZgwGqkxiAwxZhD0qRkRaYjE5YwgxiwyLyTPzIGdSLB4Ypgck/AGjiyOGfNSjqSLGUSUGm0MyIKQ2hGak+ubKUKsSAagpwURgFCOax5p7KermOX5kk6TE8V48oJJp+7P3g+RVE33J71EyPnwVpZSAs9AArDfSVUVdlFPk9MmTc6adPIcn9lGFntWSw96y0HECKkYrIR7RcZkkgkxyqV3kPneHrYOdjLJ9wohDhQXA8v5mLgAPioKYsywmdKDW5jBzATQH8PpjHANPZNLkwwB+GCwPW6IhCHmcAuuiXNFDoDlKvUpnVRNOl7KJ+OTxWTynJpMj6th0iU9jImuABGzDF0/VoFfBWJixOBgEA0Hwwo2fFiSpVOY7F4ch/vduflhvV7PfN8nKQX44KglATyyuIbH5Ba+mCmlvDRNYxxXkKRW4XceyxfTt+X11luCNjeDVI9bBXywzdITZjp5waZTp3NHrM6b1qqAC8MYknFyBPdJUJaZekBOFqCVxYcGmmCZpwzzcsO9sWGyp7m3a7m/ZUWwCXpgpbelhNzF9QPN5EBZPjGMFdaiQ2YtzQp6hqZwzomhdpehPCQNscAw4RuKZa4WWJof0ePpqWw6Opxlwzbd5c+cTfNFAAAQAElEQVQKEMRT/dNy48YNsbm5GWKNbe3t7a0kSdZKklRorUkIYZzOORAegKU7B9/MkWUOtSM2ewSs1/50Oob+5T56FyAGwqfMnjlzpkAfCXR6gjV/guOcMeZnWbYwmUyOYewzWOvXBoPBPMasoJ0EzdqjfuICO3BtJXEeqSLtmjxdLZLxoSKZLOps2uS6CP2Z+A3uU2SxBtqZ7WNuwLkVuMwJ11EzEJY+xjhxPK+wwpDhxhpRGJIJ5npsuD9Q5MH/+BPoSEbkAQDFjHJpLZPoR5BBe8sZaU44BnGoA4gcMY3nLSJd5N0iTY+oLDms8nxR5Ra+BXdY65h4YjmUDUoJOAnAHqB1JH/1q19VQK0r166t7O3tHL17/94xgJ5L/X6vmmWpB610qy1ZxKRYUyhLMz6dTP1kkkRQ+mhf7cO+4SWdU3Qd/zPCOIxu4J6D/boajxdskq6yDGtknta5zkNB8I4MFgFtFiDOYG/ogzFBDHbykIQ1BnbjbIj7mebBRLNgYESwb0W4p1iwVzB/X3N/D7SvhIdjD59L+GSeGeLaOAcOtwSDJXdojSIHfAqrSVpD0mjmG7TUeQT+mpRMV4rx6HlKp2s0VHM0CCMqX6UESgmUEvgWSMAtDt+CxywfsZTAZ0pAIyGZApTcqVQqV5Hw3EAC5P4s3SLB7k6n05NIkl4ErYE629vbAYKex7IfhoDk7t27GZL4PpKpa0iEfl2tVn8GMOCXAEWv4nyIvmpZlp1C3z9GIvYDjPcdJEVH9/f358C5S4w83PNY4+H+r6IgrDsnyE7rMhksm8nomEnGJwmBIM/zloegSyIAE7iLgcgFgI7IkjEAYUA4IoukyOAmg3s0Y0ZxnuVcDE0QbLMoWpe1xpWg0boSNps3ZBhvW+4llglFDA2RLxFDh2hLzNA/EgBV9jDZIypwS447FXFdSK6yCsuytp6MsVOfHC/6w+fTweAw0bRN9992CS2Vr2cvgW9TjzO7vX/fo8G04xV6VeTpKkuniyJLmrzII88q9x0p5gMkYNBOYxjSFVJaiDGPKxterXnVa89dCLsLvwkXFn8Rdud+7bWb78lG7SNeq95kcbDFwqBPfpBaT2oSwjKOxEpw4jOwCb0a2IPrFebBMY4AuMiES/uQ3sE2tC3wiSI3MkfSJHFvABviqqjZbLpYJNOjyXB4vEiSBRolNdpsAbgAs485ka+99ppGYpktLyxvrq6tfvzCC2d+8/rr3/3pj3/847/5/p98/+2XXnrxOjaGevC75PsBwSda+EgD/6i73W7RarU0fCcZY3z4xDr85Bz8o/PLFbDgeOGoy/J8OyBK5mgyPKqHvZfUZPSCGY9P8yJbEUo1BBkfbpUZAEvWWiL4ZJrV7hjis5wYQE9LQMKFr6wMJtYP9nhcvRV0WufDdvs30VznZ2Gn83fRXPdvw7n5t8Lm3K+DVus9EVcuW+mtW8Z61hoFrbNO19ArhoB3xzh2RgZ6hhHwgcS5b6yUhW6IvDhkk+SMHU5Pi0H/cDbcbdP67FufHLc+swIeOEBL7+bNm/XRaFQFBdiYTF988cWds2fPDk+fPp0dPXpULy4uUqPRmOliFEUW+meDIHB6aKGjHPocHhz0KwDjo+Fw6NYK9jtMGrQvOp3OpF6vjxBTJGhrcW8VccbK7du3X3jw4MFzWOuPoq3bTAUIQ7/b/ne6eqxDRr1eSPmoqZLRqiqSQzZPWlRkETOFABbNGNMYwJEhxiwxWDzeyBE+RM3J+Q284RifGiK3LGttjDUsIy5HPAi3oAs3RK1xRTRal3ilcYuFlW3N5EQbrqzilpwOcUlMeMSwnWMYIwVf4sBVJvGI8DscLkoQrtiiwnQ2h4EOF2lyDP6mhU3Hfy5LKl+lBB5HArBt5gj3BrDrOuX54Y07d168cOHy9zY3t1/Z2dk+NBr0G0YpAUVlxKGP0E+0ISxQlGcZRxweFKqo6lx3aJw3++v9KjZKPPpnL2v/iuOSoCnVKS2WWJ4doTQ5Cn82F5CNuEUkC8MBQ7jNEmEcIjRhIFcTDMHCCqxnYVsF8XBsZWVPRvV1rz53OWwunI/bC+9Eze47YWvO1e+Gze67fqtzzmu2LvNqbZ35wT4JmTEhNOOMHr4sMTI4NMSwjjODdd2RVkzogktVeHCANZ6kCzwtlmk8XqG0X4MMOOjTTtC+LKUESgmUEvjmSYB/8x7pa/VEJbN/PBKwSH4yxljP9/110C0k4Q8QCCQqV3GapqtIUM6gPjYejxdxPQbrAvVjBQpI/BX6nyKJ30ISf63dbl9AQvQ+wM8LSKpuCYAcSKSaSIrOImB7td/vfxcJ/ssbGxvPIehavXPnThtgq/sGDHJF+1hjgr8vsQD03I2CaW9rLpuMjtjp5JieJEcRCM5TkVeFAYxjDQIyIpd0zeI+9xSOXALmCMeWMbII4Izkygieaen1kXE+sFF8g1fqH4lG/X1Rb3zgN9uXbBjfK4Qcai4ywzAVnCPiQyfMErn+EPyxGWmca4yLAJBAVhF/SBzgp09FVjHTpKWn0yPpcPB8MZkcm/YnS8Nhw8kbHaJ5WUoJPL0EOKm9gNJpVxT5KqXpIsuSNjKsWOrck9oA+CSSnBOHcVhiwBDkhPxgU8bVS0GrfS5od94PuovnoqVD57yFpQ+8+e450W69zxv1C6xavWqj6D5QmQMlZFIwpDtIYTT41ci6DDNW458hbd0xCbLcF9ZCswF7Ej4laxXudvapYRsat2iSsB2uC4ApKcCU6VI2Hh3Kp5P56XTUoDDx0ICDHrdY+L6itdDaBah04+XvvHzxjTd+/N7/5S/+4t3XX339yrFjx7bhByd5jvwPdgyQycBHZsvLy+O1tbX9Q4cO9dE+weYRwS+G8I/13d3dNmrnhyWYwNPg/VtcrJvRkY4pGy+ZJDuRDoYv6/HktE6mh3mu2tKaiIyRcI3MQk6OyCnBI2JWEBkoB4gxWVghx9YLdiiIb4lq9aJstt725+Z+4y/MvxMuLQKEX347nlv4VdTt/DKoN3/JK9E5FoYfw9HuWLIZfK+GYtGMMB4RIzcUKnc4q9zEgSEBG6jyQs1Tkh2nLDluB6M13h/OEecR3bjhbqNn+er1eizPc4aNgRTr/NbKysoNAJ8XXnrppdsvvPDC/pEjR3IA8YT1mbBOu9hALS0tJaBhtzs/arUaiYG5oJ9gPE6jXi8Pzp0797v2YLCWq7m5uRHa9wHijxFTFAA+Jdb3Ftb1wzs7O0cAfB6CDjfxbA7s+932uPR4ZTbvBHEOt+JkOumoyXjV5NNlkyd10pnPrOIMls8ZGAZhQgCIWDSw5Ab8R8PBkSW8ME+YKBxaCwdhLcf6Kock/C3yohuiUjvPq/UP/Hr7HOrrFFY2tfCH8BqZsgxigfNh0CWQZRxehAiKgLmHVrgBsUxbhgGYgbszgTWqbnS+qqbJUZ2lHRoO3bfP3J3gpSylBB5fAj/5yU/4lStXvIsXL9Z+/etfL/78V786/ctf/+a1c+fPvX7v/r0zsMl5bXTsBR6H3TOGNXfWO5TdQHO1VjzP8lAr3Z4Mh0f29ocrm/3NrhxLp5OzW//x7c85bZ7z82LUyocHR3QyOWLT5JBndd0j63FykSx0ftYAtkUgxLcEmyCssAR/a1EbJrXlQWq9qM+C+qaotG94rfmLYXvhXNRefi/sLLwfdxbPBZ3F8/7cwof+/NJF2WhfF9X6fdhj33CZw86MJWcybDaas3FHlgzONUZWWNdBWgP8zIXIs1ikaYen6ZLpjw5jo8z5IOdnP+0A7cryBUug7L6UQCmBr0ACzlN+BcOWQ5YS+OOSAANYAI706urqBEn3Bs7XA9+/w4gdKKNMmqZzADxPTKfTkwiejhRFUcf9LvlnqD+zoD/r6Oc//3maJIkDV+8iIboE+jXGewdJ0TWt9RRjLICeR0L1QyREf47jP8WYL1lrjyBpct8Mcb/F81hjfiZTz+gG8MZokzwyKqZJsaiHkxN6mhzT08khytOGUDlgFsMFszQTs+OeuTci9y4FJ09yEkIQ44yQDlkjeF54YkxxuMmbteuy3Twv5tu/ZvMLP+Pz3V9Sd+49FUXXC8/fwx72RAHCNIysJYR76JQ9ImR45MZEEIpDC9IIAEEAQAXAHq4V2TyTOp2G+WSylPUHzxXTyeliMl7zKamiOz57PhyUpZTAU0lgfV1OMxvr8XTBZumqTSdzlE6rUiEBUYoJY2YpC3dJGOOWCZmLMNj3K9VrfrP1CznX/Xkwv/SO3136kM8tXJXLK5fZ8uoFdnj1V7Q4j8/n36FG7bKqhPcyjw8mTNsEppCRtqkBaWUKMiBrNGrYlyHBreFklTUWfoeMNeDBEsyGiBnUhmZAiS0EFWmoppNWOhrNp5NJt0gmjfHBOCCix44fGIzwjTfe0GhzAF96h/v82vLh5U/OHD91XfpyE4BmkkwTNegNSBXKAgRVDvQ8c+bM9p/8yZ/cevXVV++ePHmyX6lUMoBFfGtrKwZ4VAd45PyhQLLL0Pe3tlhr3fMDtZQ1mhaH4cOeSwaD7+Tj8XEzGXe5LmJhLcdEM2PgI2e3Y/qYhMxAVmLaBXEtiRtpycqURLBjguCWqcYXVb36Ni0v/T0tdN+hbuMjmmtdoWbtMtWr7xe1+i9pvvV3frPxi7BT/0AG3l0o0BjaBvVS6N8VRsQccQBgrmbkfD2HvxeMODcmYEo1aZqu0iRd04PxMZMX85TnFZD36PnoGb0sbA1LBp8AhL979uzZd/70T//07//iL/7if/83/+bfvA99uwvgc9Jutwn6ZgFeqlOnTqUvvfRi77vfff3BCy88v3n48KEdKUXW6w1knmfhYLAfdjod8Tt8Wuhvsbi4OMAavwcaYJ1PYGtmMBj49+7da2AjswvwfgnnDnRw9iSe8vkYXbkiSGdVoZI5nU+WVZYs2iKNrM4FJ018tvZ+2ruFAhAx6AB/RDB/gisg7I+gJnzOyBKIc225N2XQBS38myyMLnjd+V948/O/4N3227zVvmKq9fuFH/RyiU0X4gqjQcU4GbQ3lqBy9iGhRwPfosGPdd8+dX9qT1A4qyJbFO5b5Wuou2T2KnTj//e0sgDzZfm2SgC2LGBz4Z07d7q3b98++va77776q1/94ofvvPfOd27eunFUa1ULo0jUm00KKxExIYgxRlDNmchgA6JQRai0WhwMhmd7/d7pYloc2h3u1mY3/O7bjUQQFD8f9Lpq0D+hpuMjJpkuCKMinxMJ1y+xh3aA+qGLxgckMB4n69wxfK1lQWG8eMLD2q5oNNe91tzHsjt/ni8snaPFhXNsDut+d+kSzS18TAvLn1B38Sq1uuus1t4yMhxZ8nJtEEUYMIc+nV0z2B3hoSzI4MTC7gg2xxH3cqXIxeRsmjRZki7SYHyExmmbCJuzdA7MoZ+ylBIoJVBK4BsqAeeFv6GPVj5WKYEnkwBjzP7kJz9RCJzcf3S0G/r+XU+KbcH5CAmNeSJT3AAAEABJREFUUEp1siw7lKbpIQCfreFw6JLuJ7Khv/zLv9QIzvJjx46Njx8/vreysnInjuMbSIquSykfcM6nGCvAWIt5np8AyPqSIyRHZ1CvuYAOCZP7JqJ8sqf7Yu4Gr2zWcwLgs08Vm087OklXbJ52RZHVhC58YTQXCMCYu/NTco0+PX70gQNfAMzY3BhbMJZaT/ZYHN3nNQCfnfrH3kL7Y7HYuUHtubtUr28Xnt/PmUgVF8owYSy5qUCnCP4IgaYjl9gxHDMi4hZ3ICBEyEkOhJ3VFmmaVowVObdZXjVJ1lVpvkjaAODJ4y/i20ZgpSzfJglkmRcXJmIqbVKetJnKYq4LKazmEjoJtIQYtNdqpCkoBtrIZNCTcWVLtlqbfnO+R0FNJZaCXqqbw0JWEh4J25ybiLn5XYCem1StPMAmwbby5TAXgJAk08aTigV+yqJowuLKkEfxgIJoSH44AaWWe7k2XBvLYXoMeRKHBYEsQ83I8SUNOcsSpPLQZGnVqqxm86xS9QFYEG6jx38x+Ne//Mu/zP/7//6/n7z55puj7699f7y0tpQUWWHG44lfFIWE3yP4QVOtVnMATwcAj+7CV34EX3kB9cX5+fmrQRDc8X1/D/1N4S+L0WjkflMRlv34vHwD72R4JjjAIiClGzrN5gB+zps8xcaTCqQx0rOMCcuIOSKB27GEOOCTuWOQ4cQeZskWd6YMm0o8ijZErXJHtJqbtLLQT+qRHgd+0Be6MhIqGDfDwlvu9mlueVM0wk2A9VvoYmCtSoxWGqg69MoSw2iYL7zjdPbu3tx16/wy49ZwrpXP86LK8rwFf9zlWdKiZLb55ONu/tu1Biefp4APC/1x3+CcrK6u7gFQv/ujH/3o7htvvHH/8OHDB+12e4p7lNYwSCJgv0EKvTs4dOjQ+vHjxy4CLP0Qx5darcbdMAx7nucrxnIGvZ095iPe7NLSkm42mxPP8wa1Wm2IexN8phFDCGxshogf6qg7iCdquO5iCZicdX3g9IkKpy75ZFTV5Hkbc9+hIq8zrT1hNJPokWP9JRCz1lXEUDGLDxwZNjvHxwBjCCAlAZpETdwYEgUJObHS2+dhdI9Vquuy1b7NWp17TidM4B8U0psoIXLNJQTGgR0xsgb8gxjIrcHQLCKMbdEj4UPHh+MJWseghYKMdr6lTXneIM0j2m1y9FCWUgJPJIE4jvl0OpUgF0NHsPPAD0MO28uw+TB1fzXQarUKnFvBnblBw6WkIPAJ95IQnGmlpFa6NRwPT4zGg+ODyeBwOkmdjf6Wl5kvqswLmuQh5UUzT5Il2Fyb6bziEUmP0SObgi3AxqwjeEFrORGWTXduYHcwGNLMrdVeZsJwIqq1Pq9V+qLR6VOtMaFKO1dRxBPpRbCzmiHeJCZbxFgDVLGcBQYXyHVoiRgRyL3D3GDQFrArOWKWsPzOSOCcay3gYwNeZDXKkrYu0iqNMp9uNDiVr1ICpQRKCXyDJVA6uW/w5H5dH+2r5BsJucH4Bed84EfRPQRDD0D7jAFMUKqC5HwRicohnLeQ0ES4l8+CIBw8SUF7jfuzSqXSR7D2APXNIAhugx4IIab4zFdKLQD8PIlE6eUkSV7GuKdxvAJQoOo+f5px0e6LKIwUebnJK0WWtalI5zkSL64KJNwa4I4hgVhs5mxQzxiwlixDUMhBuGZwjkSTCmUc8GkgnCnz/QMk3vfCTvu6aDRvUnf+DlXmd8j3B1p6qeG8KLgwqBFDoh8ElOTIMiKXxKNmxADgcBBqHLtki1siDEsCBxxBoMBoHLvgTCnf5FmVlGmAkabOKaJKRRChIZWvUgJPKYEokkATIsqzGlN5jSvlSW2YD/33QFBDIm3IKMD+GlZtWc49v8fCsC+CaqYZBcYW3ckkOTbqDV4YDUYnkyRfLSZFnZhkFEdjXo0PeBzvYrNghJRGGd8vAHhmol6dhq3mwG939mSzsytrrV1Rqfd4VMV9QaqsUMogAQSRlcSsAEnisB+OxMwjRj4jxpWWTOU+krvY6CJMFXmQBgc9bbG7fJcBL/Kmk2nUO+jXikIF8H0URZEBUJQiQd1FonoL4Of5F1544e3XX3/9V6jfPXHixAUAVDfn5uZ2cN8YVIAJWDXev9VlnVNWeJTlsSnySKVZxDLlCa15MJtHTtxyzK8gxjDXIOKSoENEJIgsI7hDYsQMZyL1An/Pi6PtsFXbDtqVFI1Da4t5pdOj2SQ9OU3StSLNO5lKA+JYAayfkiemyuhE6SIzWmlr4Mnh29Gn6xfjEFkyIDsjhneGc0aakIxzXuSeKHTEs7whclOjoqigkQ/iIAZ6JsX99Mzp06enAD6H0LMe1tQx1t5ca22w1nKAkgRA3f2lh0YsMAGAuQ0g8yra/Obll192uvgbAKZXDh8+9KDVak9dO+iu48/Rpzwa9JsAZBlCR8dY5xPcg1s18NxEAJypYEOziTW+Oh6PI4CgmAyI6dPWj1uvr0sKGwEleU0UusmLwvkY53S4B8BDcksCNcM8ELpnmOcZGZzBxhks5yExsoyDGJZPZgsLYrzQAD65Hxz4tfoDP6pvy7i2b6v+sCCWpJYVikgXJDCDjBF/qEdWoVNtiRsiyTh5TJAb/1Pgk1uDFjQjyRnWZ+NzrWNOpkLZJNrN7gsqX6UEnkIC29vbHHG6a2mwdgxgp5svvfjSzRdefOH2yVOn9rGJkXhSYn/GQnM1+Z6kqBJh3QmxIeIBQ9RYFPPGeDw8OplOjk6SyZFRPqrRP39NlKRChzbHZmCRt5lVFW4K9GbgVRl0Hz7OEFnDyMLv2pm2c1xw54wMhlewSdiR1UIo48uc4iClwFcwGgaDCXWetnShl1VWHFNp+nyRJC9QOn2B8vykzfNDzNgWsybEADBxiyaE/jGufVTDsGHGhCsEMySO4UEM9selUYKKPNTptKazPKL9wiOAxGhZllICX5kEyoFLCXzREoAb/KKHKPsvJfD1kQBjiBSIDJKUMQDPjSCKbkdRdMMTYgcJUGatjQFIdpCstFBX8WQuKXvaIN2FJ9jQjdw3TDeRIN0AAPohErCrGPueEGKM/j2M1UWSdBTJ2PNIkE4eHBwcPjg46OAzJKJWgieG46+yMICFkqXj0GYZgqi0JUwReWQkojEu4GVmYnVcItBDQSDmTkDMfQhC8kPuGLWQwgjPz2UYjb0wHJIfDSmsTShE8i1ZkSkGhIgjexaWIeN2WRpHYMlwRpoTM5wI52QwLdbRp+eMGO5hRMTwxmZcGOLMIs4kktYIaWwgjK4KY6oBNwEtLaEDwt1UvkoJPJ0E9NAnW8Qqz2ta5VUy2kOCzyS0ikMRmdN7ctpIljGuOecFlDLhQhZQ5KiYTOaT/f0T2UHvbH4wfCXd7b+Q7PZOpMPRglZFRLiP+3IkY/+AhbJvA29Eod+jKNwVldp9Vm/eZq32VdbsfEz11ies3rnGqp2bPGxu8qDRZ7KaEKtoZkND2icG4sYjbj2SJAhHACYsZ+DbGhVapQOmJOxil38O38OklKLA5shkmsYAmapFDmDVWgP/l9dqtTF84S788B1sMF3D+YcAn35Vr9d/DXoHdAl+2X1bfoBJgZzIoP4Wl58wojVGHE7PKM+qwietoGdaSDJIdC0Tls3mUzBJDPNKjnCNLEHN4E5dxZi1uJs4LzgXY8xRIjzfIDGu6c2t1enu7qnh1t7Lo93dlwa7B8+N9w5Wxwf95tSga8+DE5Vw+kIRF06PLWPM9UqY1tkYZDEOyFi4cJAFXEaEqTOOFFldcFJ5AP5rZIoqKRWTgTIScXT0zArDc6Izs7CwUAD4TLHe6slk4mFdDQFAhqglQEkLlLKADIbtdnsTtO7Az8XFxSsA3S93Op1r7XbjrpS2XxRFmmUZHgK9ojzq37XPoacTjDGA/o6gxxn0WSulGADWAGPUMG4F56HAyzW1mAHUj1+ioaBM+ZQVFZvldQcgCqN9jyyXjGGWGXHLyM0zczVEySwnZjiRxnWQu86AiHCYtZXcKsinEFQUgiUGG40UhAcsig54HA/JY5k1whRacLIWPoAEI8YZCc6tYNxwJjAO10QcAKhA/+5cQDqeseShlvhcQO88aKLPGINGSmYIAA7FRc7CblQFc/RtfpXP/hQSgB1ZZ8uwsQTrRw+2euvQoUMfHDl65JdH19Z+c+zY0WvdbmcnDsMcgKfxhKDA83QlivJ6tZrUqpVJEARTg534g16/ctDrtfrDwdx4Mo5hl9B1wIgP7ZNRbmSuRxGzpmJV1rBaRdxoiZqTVkTQdabpoZ3B3izBXLggKwUZwUhzSwV6LJgyGUgxrTTTRYY9pCRPvfFkUB2M9jq9/Qer/d0Hx/a375/s79w/dfDg7nPD/a2jyWhvWeXjBrO5x5kSWKAZIwOLgt3N3hkRapgaYXjC8MRgVY44am4NA3nMqEho45MaShJgjMpXKYFSAqUEvrkSgPv75j5c+WSlBJ5GAgxBP4KmCZKbB5WwcrtWrV+V0t9CX4kxJkCS0wK1kbDUkbAHuC5AT1zcOCCNcaYItnYwpvsW03mX1Fer1esI4NyfcxoAn400TQ8hUXoOAOhzCO6Ogo95gKCfAq8cQRl7YgaeYYNkNJEsT0NSWRXgZ5MZE7nwziNiLpRywRYxZDrWEN5n4ZllghwxF4W5G0BcCCuQSXqBV/hBmHI/SCgOE/IBAhllSFXRASJKBJSkiTHDmDCMuOaMG44hIAYX5eEazWpOv1szXGPE6OHrIScIR0nikrTkgE8fdcyMrWrDH87tW2/h04ctyvdSAk8igZldThIkFabCdF4lXVSQnEgiwzm0ikMXGYiYM2FhORdaAMgUXGTEMZLN6mo6XMnHg1NqPHnBjKffMZPpGTWaHtfTZMEA7NDWGC7l1A/9vgyDPgu9IYuCfYor27bRusfa3Zs0t3CVFpausPnVy9Re/oTaS9dZfeGeiOf2hN+cCFEpyASW6cCSBviJPEhYnwRJ8sCftJYLq4GhmQCJnp/rRBIxRk/xmsmEiMOneaAwz5N4PB4C+CyA1ZANgyCDDxyBtmu12j342lt/+qd/evm/+W/+m3f+/M///O033njjNz/+8Y8vvfTSS+vwmX2w4IBPZ8w4/LaWN/Hg25yMEcYA8LQGQJIW3EI1yDJMFuaSSDJBAmecJHwlhxoyEERnDVn8c26TCW6YYAr6mXLGlCbrAVRrm2R0pBiNnyvGkxfT8eQF0Gk1zZbzpGhyYh4JwUl41gphuJAaZDnnROibAHKSnY2Ayo2lsQYA6MS7hSO3VpHRipFSzCrlc60qpE1F5XmFssyn+/fREYFZemYvxhgenDQATWCWGWFt9bG5GAH0jEECx1BVW2BtHs7Pz28ePnz4zssvv3wDunftX//rf33tu9/97nWcO2C+t7Gxke7v72sw5/pENSsG63iGDc0pANYB1nn37dIU50prTVjXfcQPVdQxKMT6LtHqyZ9RLHMawWBzE5PWVa40ACy9T6kAABAASURBVBjje5yYW9fEp51a1zUukiBmUTvSjBgmHe/EMFcz4FMw0oIZJVheCD61nt+3cdyT9RqoMqHcAtUh8gRmGmsmkRWOuHU9MC6JkzCMBKThgE9uaHYscS5x7OEzVzvgU2JKAXyStCRBPtpFrNAhJRGH8BmVr1ICTyCBEydOGMTNCpsSE9AebPTav//3//69/+F/+B9+/m/+3X/x6xdfPHt1sdvdiQI/D31f+9C6KAgUgM+02WzAPpsDrCkjBjSx3+/7A6xLw/GoPZxOI7DBQZ/qJBsrCx/LQq3dBk1R56YI4bwEmYIZ2DfT9qFtwc4INgEDg6XARQvcIjhhNbUFjCNnBgalNY6VFrowtrBFPpFJMqqMRr3OZNRfmo4ODk2GB0fH/d1jw/7uiclg73Ay7i1aNalyyqUQigluYU0gS6gZiJPFuzN7bE+QY4EEKjwFg9EjDmHMGknwF0QFFntPEN9lVL5KCZQSKCXwDZYA/wY/W/lopQSeWgJLS0sumR7LQN4P/fBiEASfRFF0h3OeMMYiJCqrg8HgCMDPxa2trbq1VoCeNmgwGC9HwHbged56HMfu20zvIQD7AImTO77v+74bt4qE6TCSsu8g0XppZ2fn9P3791eQoDVQhxj/8/BAT/96i7FixFVeCJ2m0hSJZFpxbg3CLkcWXX9KOEQxTJAF0EmIxjQCRKM1WdyPN8RjVqhcNZLxZGU6GJ2cbG2fmW5uH5/e31mhfKsZeBxBqPsWkBXMWgRvGAZ9zgqbvRMxHMyGdDXcnAs+HWE8fEhE7kOD+iFxnDNCXwY3Ke3bQoceYx5tjiS98QbuK0spgSeTgLXQJUKqIUxITFULncdGKZ+Mht6iL6eCxIhgC4wkE0Iyzj3JmKjYXC3rwehUsbP7su73ns8nY/cf1rQU7AvIlgkFL3zhGS4lhyVFZKlqLNU9P5RRVE39qNoH7Ygg7hnhT5RhRa5IKfJS48cARRt3vVrjlldr3QxqzQ0R13pM+qnh3DBiM85gi0TGkEVjZjRn2gjHO2xV+IwzOgDRU71gkBQA9Kxs7243R6NJ/WC/H+NcEKMcgKf7PcUNgE33ABZtI4FNMYp2BP+X4b4xktLx7u7uGKBojuuGsUc84+TbWzgrMvhOVXjWIK3GnHFrmYRAMH9E8LEMSsJmkrRkcWwxvwTlIcaIBCOSxCzHPJOpmiw9okaDM2pr55Vsd/s7QPZeYEkyL7RikS97lTjajivBIAqijHjOSHgCrtzPC7c5qH2lDHe+HdjmbAj3hhEwlCVGljjhxXCMi8zdZDVpo8hYBRUvfKXzUNoiIGuBvnuz29HiWReMThxredDr9erQqxqogjUVwEOihRAZ1uVRs9l0P6twgMEntVot7Xa7mZRyzBgbIiYYIT5IXnvtNSdZi3t+txjoc7K4uLi/vLy8t7a2NnikzwaxgwcdjjEuAI5RBF320PApnnMfzVLSecFsoZhRijM3rxpmYcEOCsQN8btHBTE3hEAb1DjGqkdQBTgHTWmeU2GMMpwlXhztRvX6hletbIswmKRZEWXjtFkUyRzPiwb0KDbMBhhCKqOFsoBuAGJjI4aRcw0YitxLG8LEYnycWFxEmZ246wYiU8b5GG608azSYZak0ThJPPrJT8Ag2pSllMBjSuAnP/kJlieduW9YwyZ3YbfbjUZjF5sNo35/XPT2D9hBr8d7BwdsMhmTVtpEUXiwtLh08+yZM+9//3vf/8WffP9P3j595syldrdzr1Kt7gvPn0RepMDC7+oj43oiVZHBbrNKnmfYKNcBFB33GMbh14TgJABycmwowE+gOQqMhVkNJ6uJw+cJ3CcFWd9jGpRLIRP4m0kQB+MoDEe1SnxQq1W2avX6/XardafRbN6r1moP4riy54fBkEsPvpcbZ+7GGbF1xgWy/LcmPzN/vMHj4xreOU4YbNIRGW6NkszAx2qsGf0A/IPPspQSKCXwxyOBkpNnKoHSyT1TcZadfYMkoJB0T6Mo2orr8bUgCq7j+DYCmaG1NsiybDVJkqNIklaVUk0891MmLUQIiixIHT58eATaRGJ1A0n/hwjYLiBpuggA9GYYhntItFyE477p+fxkMjkLAPTs/v7+0e3t7QV85r796XhA1ENf4uuvH46HpEslqdBZhlw1E2QU4wjsmEWAhRqR3m95ssTI4lOL0G92jGAQMsUtBgRRWOJI3qp5kizm0+mxrD96Ph2NTugkWZlkk1ZhTawZkiSygiwCN2aYdeS8mSNmMRboIWfIsdwBCMEgYewZuTEdXyBwA06IOK6Bb26N9YxCEKvJI8EF0awRla9SAk8oAUY3bghiJtSqqCGpj4xRPvrgjEEtLQiqxUgQZ44AfDIuuGWRzfPFYjw+kQ/7LxTT8SmTJstW5TXoJ0nOssAPJp7vZYIxRsZUTK5bRVrMcSZiz49MEMSpF8QTEn5RwEyyzMg8szwnqbQXDyhqPRCN7nrQmbvp1ZsbPK4eaAFQlHENayKLfwTbIKNRaTyCYcwYwbQRpACCMsaI9Rk94Qt27trw0WgUjg/G9YPeQTuZTJrDfj/Ks5xLLrJGvT4DPldWVu4fOXJkBwlshmE0Y0y7/xjuhz/8YfL6669PH9UFrht8/u0u7lvpe4wpkwvogzTaJbMKzsvA0xJh7og05lFbHFvMKYFQO5+HQ6ghkWDEJCPilltSVa2yQ3o6OaWGgxf1aHRWTUbPcZW3AkZFHAQ7tXrtflyr7lfq1UnoSYNxuS7IU4Z8ZZiHodAPQ++/Mw70yl1hs9oScyc4JpAFaGbsDPjkWivfGu1rq4PcZpI4d3c6Qn/PtDCAjwLraAQAsg7AswaKsb6KDEYDECLDuj8EgLK7sLDQA4gxvXLlSs4YK5z+/bt/9+8mf/EXfzH9D//hP2S4BiOZLT6fMmhxoLCOJ6urq3tY27dPnDgx+8+ThBAGAL63t7cXI4aogocqxg82Nzcl2jzVc2onP60ZGUMMNXNz6zhAh0SuSxDjOATRI4LfIVxztwG8pEwB+LSmMIJPvDjeDlv1+2Gjti2DMNGFrmRJ0imm2YLJk6ZkKmKMe5osQE/DC9LM0cx/uOliGI/wAj+kDabYjYJzVxxvRpO7PtNNYzg8jzSFikxehJxzSceOQX/oUSeuUUnfdgl81vP/5V/+pT5z5oz7D+8mx48fP4DNHbz00ksHWEcmsC+1t3cg+gc9iY0ODoDdKZeuRPHeoZXVG99//Xvv/1//6//6V//VX/xXb7/y2ivnF5aXrzfbnfu+H+xz388w9iNd/GvU5xg32OSnPDJax1jfK8waDyrPOLPEYV7QYRKCE3cX0QIGgGLI2SeCTBLWkHO3Hu73BDNY1wvpy0T4IgniYBLGwaharfThP7aarda9Zqdzu95q3641mreCanXDj+Jd8DWxQmgDr64Ngxd1hMEJxDjOwfWsuBUdxAzZGeGYQNbgJi3gZz1KRh6Nx2g4a1C+lRIoJVBK4BspgdLJfSOntXyozysBxhCNEBkk31MAkXtIfm6Crvi+v+U+m06nh5GwnBmNRs+hXsF40fr6uof68xRkApR7ntfjnN8D4PkRgM/fYPf616DzCIDW8VmGsecAep5CkvRdgJ6vbm1tnd3Y2DiEhKwJHnxr7SzM+jyMPHVbq5lWCjGd5hbHRO6RzKw7yxg9JMRas2O4H9QuMETOTVJwBIKM+cwyoVRIadYoJuPVfDw8kY+mx/PJ+LDNVdsTJhYek7MEnRmmGMZkmgw3hFHJCEtWEMZ6RPQo4ZpJZfaGD3DNgvAZuHI5P0JHw0gbMkUhjCoQDCpBSQImqXyVEngaCTA6cYKTtqHRtgZti6ByPseLMcEszVIkMkhQDDGXD5HSBthSHiSj0XzS7x0ZH+yezMf9w6TSZuAJHtcrk7hR3aq063f9anWPuCyAVrTy0fjw9GB4MhlNV3WqWnmiulmilpJhemjaT46MxtmRSWIWktxUlGGGPNmnOHxAcXSbatFdG8ut3DeTTGqlpLJGFESAMYgK2EVBZBRjRj8krTnlxSNDoid+3b9/X47H4+pgNOhsbmwuTyfjudFoGFtrKK5UUvjZnU6ncwd+9wEAp30cu6QT4nviob6pDf7z53rjDSLOMT+cG2zcWLLSGM2Ndf4XBNlik4jIQNNwzKyFxqEb9oicl4NaQDVwRTOj80inyYIajQ7nBwfHisFgzU6TlcBaWYuCg3q1erXabl4S1da6rsZ7FNbSaaZNYRizTArinif8kEvPJ8Y4BnlY0DnctiX+yO8y1LhAjFsiZgne1xHTZOF/rdRaw89D3xhzTekLePFut+sAyMrm5na71xu439wMjTFcCKHiOJ5CHwcA3/c8zxtgMzQFsKKegA+F9uN2u72Bce6tra1toY8B+lV4NoHYwQGfDazlLYAxNVwP0Lew1j7+8+6jRWItoZEjowGBYp6NgUydfPExQXx2Ng9uLrA4zmbAHbsZYAQNIYV7lWvEKWG+OKAwuCOqtZsUhTuZMWYyHi9OoA/jQc/95EFH51lktPI0c/+MLcjYHIpVSLIKQxgQfUpufjGz5OjTJzPgD2S1ZcIQZ9p6UMHAKhWyNJUURWDOUvkqJfAkEmBwQW+88YY+f/68wmaFWzuy0Whk+nt7fHtnKxj0B146SbggTvVKVYF2Wq3G1SAMznc63d8sdBd+eWxt7ecvvnT2F8eOH30P9nqpvdjcAw8GhPI/gl5jzOfY7VERfFfEmQ0A1QsBJJN7gpjkIEsMMemMYGHMamJGEdMFca1IaM0CrKmRJQoNWd/CBMnkZGxKRiTkeVMuwpGMq7tetXGXKs2rsjV3nnfm35ad7jnZmr9iw/q2knGSW1/nlsOUBMF1wtwZuX8cz+hqMAzrhovAu3HEDMHXO4L1GpgfImYBvy1GzN1bUimBUgKlBL6pEuDf1Acrn6uUwOeVAGMMIQnlSMDHSL43ADy6b33el1K6P7F0v7t5OM/zE6DVnZ2dFpJ09+fmDPnHUwUPbjyQRoI0RcDmdqvvLS0tXV1cXPwIfTsQ9DqSr13kIARqK6WOF0XxXJqmZwCGHs2ybAG8VPHcPnjgoKfiA+2foPyPTka/vd9YxIazK5YgCIRYD4MtYmDFEUfKixqf4jPEaLOWFuEZEWdEAp8Jyxg3RtqiiEmplsmLRW6KBWvNnMdtlST3yVrOuUVrpMiYJosUSaM2HOPBqyEGJHdscA1XZmPh5n9SGM4wHMZlIHrIrzGznshqRghMqULlq5TA00ng3DlG2+53F0kKwTzooSRGnBiD6kHNCNUjMlBgYO5QO2IASaVW2v3mZavI8g5pVfE9QUHkT+NavBdV450QoKfwHOiZR2aSzBfTdCWbJod0VswZZWOobw2q3IQKt42hDhnRtozXLJc+LMZiWCRWsk+VaIfiYM8EYpALkxUCeAwHBMIUkSOracaURZMZgT9jHOP0lC8WhqEEyFMfDwfdvb2dVfisOVUUvi99Cyf3KHnsAAAQAElEQVSaVGq1fSSbm/C7e9h4GgEsAuoKQ37KAb81zRhjxOH1uBHwlQ/9v7UQnMUcWmLWojaoCdMPwiyiEC6iGPhIR9AOUrhVewC7q9C9JqmiTUXeYkVR59Zwn4upH4iDuN7cjdv1flhpTkgCJZdSaY5cmgnDuGcZk5aYQL8cY7iRLMZ5RMbVBtcteLGEtxlZZtABvDYzyNkNN1YLptErf/JvF9PjvfhkMvGHw2kFOtkEIF/BWhoAlOR4aYCWGfR16nneEOv/FF06XXSM4/APF8YgeiL93HPPJdBj96fu24cOHdrFWj6qVquuH46xIlBzb2+vMxwOGwBoYrcxgJ6dwFA9Rmm3LQUBhCjIcI6l0ZLBXFtIHhfJyXZW4wCTgquYBua6Z+QexE2FwbnlzDIhDEkvEb7fE5H/gFeiBzyI+yQ4RGJrWquWJda0hkXEICHJtRC8IMkL63GF2TIAPKElBF6I3DpsmSVy6zJGczyBjRlP+JQeEiqy4JxAVgpNgnmYc99n7pOSSgk8qQQYbM99+xO1OnfunKbxmEZJIgaDkT9NEi8vCiakMNhoKKrVSq/b7mwEXnjnez/60c1//W//7Sc//P73L/3gBz84/8IrL300t7R4bW5x8QA8OHOBMuOI1nlumJRM+IxxD1ckMeIgekjuNhBDExBzNAM/DfzvQ4KTJg/G5wH497ThQmGTJyk8KnJfTSehnqog17mnlcUqzFLtB31bb294i6vXZGfxmmh2blo/3lUiSHImVUGClOWwMgYbZ2DjU3rI0u/YGj4ngpclxS2AT8sMR0OuODWbVL5KCZQSKCXwxy+Bp+eQP33TsmUpgW+FBAyeskBy7r6Fed/3/bsAPrcAPAIh0PUsy44AeHS0hASmhnsFiIGeuiBYc2MCcaApEq8DjHEPidc1BGnu9z6vIWl6gGQsBy913HtIKXUa/J1KkmQN593NzU3HhwvGuLX2c/Hy2A/he1Zyz3DODc2iPGaJceQ5bnhHhMuOGOqHRHhZBH7GINkFgVd6GLIRgkNijIzrQUpOvuQs9BiFzFifDAmdY2NcKWJEFoApxkS+505wxaDWaI3UiRwhuCPDwAr948uN5c44YlWOezmDK0T96C58bBCmuilwd5VUSuApJPAa2iyAJBIXCwVnwJOgY06rHFl8NCO82Ud2gEvEuCAuPBLSN57n50FUGdcarf1ao75RrVVve6G/S1rlNJ3WzXiyXEyTVZVki0Wat1VhY5i8sFxIdOCJwJd+FPMwqvAojFjgBeQJH/bigQVZEGMZbCNXTBcFFVrbwhoG8AuJGpEBOxZJEiPLHAFYwRUOr5KjfsrCAfL4k8Gksd8fLh4c9A8Zozue78l6s6YWl5amrUZjAJDpAP5uAl9WYBzHCKqy/EEJtIjgEeH94D6ZxQwacrM3a8OgZDjgIHcD/DQ5v0fugptnpNbWAPAGEY45HC18rvUks4EvtAc4Cl0YkynKJqnQk8xX42GQ9QeSkoSRqhpLVnncy4SQIJFpC8hSW2ssAx9uVCKckNGWjLGzY7yThW6BLSJ3y2/J4Fk00/DCNHu1Z+/P8s3CUHZ3d0WWca8o8hjrbC1NkwjrqNBaE2NMY90tsN7nkFfm+77CtYeCfHxG3P0Ka/YU+jwCmD+o1+tjgJ9A+n0CDz7W7ubBwUEX47ZdDIH7PHQ/mxnUn10ODphj1hEaMYt/Bs9mmCVHTr6WEY4N4fqMHp4TKbglZcEiVlrhBcaPq9oPo4kfRIh3JMAe0SfiqbbMwKUw7vvMD3ziYaBEXElFNZoGlXgUxNE4CMPEC33FPWEsUB1NhrQ1mF/7O4RzMOn0zrpaMCIQg54xV3NmtXCPHLq3kkoJfG4JvPbaa5QIIbCRDjvPJGwb2klMCk9HcZSFUTyp1GtjzVWCwaZ05co4ajZ3KpXKrUqzeSuS8d3lZnOAz8xD+/8JI1oj2AnDQi2gv5w4Iwszmvm2AppfKPg51LAvAyLYAZZ/mChuYmjuiIhgooxpaHxeBJTmNZokc2Y0XbTjZCUfTVbH/fHq7s7+8t72Xne8f1BPekOuCjXCuLtGeA80eQea+VPDfGWw0WQ4RkKnzr4JL05s9s/VjvARzvEBI9gk3oiBM07gH0bqngCflaWUQCmBUgLfYAnA432Dn658tFICn1MCDNEKyKyurk6iKNpH8nMHMdQddNtHQMORLHVB7s/eTwwGgy4SqRA7zAKff66CMS1IoZMUyZD707gtjH8rCAIHgH6C+j7I/ccKbqwOeDiC+06ORqPj4/F49f79+3P9ft8BoD6SKwR6lqGvL6i8Ya2ShqRQmvuKpA+wQmpLwhISKkRYhBzoIREuzaIvA16QBOGYMbghkDUIHt1li4+IIRbjIEYCx2jGEaNxIsYA+pCA8NG7EUjIJLarheWzf66pJUYGtxn0+bAmNCe87CMiYuyhOGbvuAwZ4SIRF8yiIwvOjOWIWGcfUPkqJfAUEngNmlWYgkROnpwyT2TEucJF5EfIM9CjcSdQM2NxQNBbkCUgi1wq7ocTr1Lf86qNDb/WvBXUGje9arwuBc9VMmkne3unRrs7L4x7/WNpknTRaYBeNRNiyD25z0NvRwb+rgi8nh/6A88Ppp4vlQfkkrRmMzKorWJEijFAZQz2iBxuxgWBJ8sYOTLuCg4NIZ9jDICshok0HdN4iscrMCWMQ7Nv2PVGvc5wdLDU6+2tFEXe8n3J6vVauri4MAAw1IOv6wMAmi49/E/mnmicx+Pmm3hXy0I3jBHMGM6N5XzmB53wLObPFUeYRrhSzKQFGQ1BWJpdx+xwsji0JBgp7rEpD7wh90HCm1gmc2O4pzLdmg7Tw6P7+0eHG7tLe/fvNmlw369EoeGRTKUMJoz5YzK8MPDQ1ukzcQBuzn0LIi4xnsBInKwhkCVUOCfC4CDwMNNDCwhWU45/9Bivp7lFiC5XKveTZOz+g6EmwMcIa6lbXmCqHHruKayzuRAih/46YT3RMIzhQYhMURQ5+hkD+DwAoOKAfbepqdCvVEq5P3NfGg6HC1izWwBBAwwCQeH9MUuaZUwb42i280gcs8wgX8YIhgrZWvRkUetHhKtgzWBKDO41gmNafA1/UXhBOJFBOOAyGJHkExI8lZ6XiCgYiiDs8yDoMd/vkxTwKeGBDMODMIz7URiNAgnQm7jmlsFtWEwvxuSOiDSzhA/ICghE4BiEpZushAqAVVyHU6GCM1ZYiXgCHJellMAzkADD5gK2H61X5IWntILmEZOBn1cbjXGlVhvH1erE87BOEyk6c6bodrvJmTNnejFRv1o9OsA6lLGHtgx23oQxrVOAXRzBGFyt0IxxGBbHdRgU3mnm0HBgLTGGJsTwzxKMD4QaZwT7JNTWMmEyHalJ1s7749Xx3vBEf3vvzHDn4IXJ3vAFnJ8Z7vafG2zvHx/u7i/QpPCJeGGZHDIhJlzIlAmhLDYNQGQYAxE9ZMHSQ67Yw9paGNtDMm5s5j5lBv1pkqEmBBFUvkoJlBIoJfANlgC89Df46cpHKyXw7CRQIEEZhmF4h3N+A93uWGsLvJoIqg4BbDyDhGnJGBNjhxmhPe54BoUhsFpbW8uq1eqg2Wy63/38pNFonMf5x0EQ3AMvU/AVgVbAx+k0Tc+Cj1MY2v0JaQd1BHLfIGHgl+H4Cym2xnUuRcG8ILNelFnhFwjMEFAhybVwM9oiEsMpAi8cEB6LrIu3mCUmJDHukcHHLvPBFcIF5G7SMmLusiGLOA4NNKEDw5HbC+1roaUV5iFxyy06Mwx3IIsiEHeEcw7CR3aWhhERI7wYMfSOS4T4lYxW5G7jQmAgsgVpqy0wKovx6Bzu/9qUktE/HglYotR40k+scEmKP0WdK2LQaSgW1NJAAZXWRFAzxnCBMWgdM5r7GQWVQdBeuBe1l6+LWudj1mhf8xqt25wxbqbpWnLQe33a63930huczCbTOUNQfsHGLBRbPPLWgURdE5Xwlhd4dwF4bvme6PtiltxhPCVI5x4Vmc9N4XGrJZwWRyLHJPgQxHAP4eV4EmQIfBH4FkxrxkyegmHjYFvc8mTFAZ/hcNjvjsejlV5/fzkv8obve7ZWq0wXF7u9RqvRA+g5MMak6BrCwXtZPkMCb+HzPWt9pi2HHxZIhAEeWc6hYW4qMZ9uTuFIyV2BvyNd4FChHdQUfk8ITp7g1mNkBGe5DPweC/w9GwS7xgsGVoSJtjIqMruSTfIX0tH4O8VodDLtT5b6g4MKMcaCwE+l9EeeCAfoDVoioOtQNXI6xMlySUIGxODvyV2DymrcYcmS+3bipwRnTgbXCE1ISjB4QM/yNbM+IibEQEBUPgBPAJ+DpvvGJ9ZP960whpfBep8DhM+llAV08ml10bTb7dz3/QmAz30Anz2cj1y/nue5dbk1mUxWsHG5jI3LDsYNCcJ5xCMOP6N0OgQ+KVeK50ZxzQgLJGckOBnGSGO+DTnWNVmryIAswzGHWCUjgvUbLqyVQpMX5JjEqQhjbJ74U5J+Sh5lMg5HUbO6HTSrD7x6/QELw23cu0tBuCP96k4tru9VgmgYMj/1GFfQOqzGltwLyywZTqSFJSOILKYTCzcVGE4JM7vuGoAKzW0KBUwtY5ry/GEHrpOSSgk8pQRu3LjBEB97mhk/w3qHY4eqMz8Is1Znrl9vtYaVem3q1WvOGc5GYU7/iHIXe6+tUfbofPbZwzdlMyOMMqRgXopxWXAuNSfEstYpOSNmGXFiJABwoj1sj0H5odKfLpuIT4kLd10WykRFUsylw8nRpD86M94fvDbtD7+bDEffS0fj706Hk9dGvfF3pv3RcTMddygrPCKeetKDvxU5+teMcUvo0woOu8dQ8J8WvpUReHCEoZnB9cKQ1hZ+gHAfs0ZIbZlUJCI4B4W7qHyVEiglUErgGysB/o19MiqfrJTAs5MAAguDXV+X/PSQBD1A0nIXycYOkpkMo1SQtBwajUbL+/v73StXrsTWInWziHzw4ectGNsFIy4om2LMPSROt5GEfQzw8wLoSr1eX8e1JAiCGoK6Y8Ph8MUHDx58Z2tr68zNmzePr6+vL4Lq4CMAX8hwng1f6O/TYg2PlfCCRHjhALRvmDcpiBfacgNRuODORVkgNMHTINxCYGhmhA9xEWV23dUWYZq1hIgSN1jCgXENEMUJ40I3BHjELePM5VCW4w5uEN6hO4bmiPfQBBdnB7gwO7Suz0fdPbyGEciRxpuyaMK5EZ4shOelnu9POfdyirQmct/cQ5uylBJ4MglAqwaGfJlyX4ys4BOSXgLrQ6IBTeWMoMMkxMMaCkrEmWFSpgAtt/1a/Yas1j9icfyJkv79wqjRZDqU43Ray1TaRj91tI+44JwJXjCAnkLKbT+Mb4nQv2U9fgeZTG9SJKo/6AFsPKglk0GtKKYV0klEzPjEkamRgU+AQVnDYHSwCbwzRiSQlHFJBgTA1lguFANwyoTMfR4qmgPWOmOaHvu1t7fn9s0/IgAAEABJREFUYXOmAt80t7n1oAuqjkdD4QdBVq/VD5ZXVu/PzXX2OOcT+NkCHVvGwBYOyvKHJPAGdM1a4kxxKVPoUMaFh80nAQfmnCeDN2REDCEf9I4Ezl2NS5htzDmAMLfrpA36QT4sxJiCYINXqjdFo/GJbDSuBvX6TfLDvYLxIlMqStOiWeSqARQh5lx6JAxXWGDIMo1OFGPCCI5PAaoRw0DkCOMzTowJYtArjsQfbXHszjkRBzGuiIspdHnied4U/BXUrml66y161i8AnhL6GBwcHFS2t7cbqIPBYMCwoWk55wrragawMsGxA+HdGvw0LEAcpBEzOJ3ebbVa91dXV2/Nz8/vAAAFC0lw586dubt37y5jvV7E2l3r9/s+BmKgzy4aE+cVCrJKvSCcSj9MMR3KCtiN6wHEyP0jclPOCRI1gJUN5nxWu2PDrAYpzWyuApOrGoDHLo2GSzSZzrM8aQitfGFcR0xL31MkSBFjGusvGhpMPxFzKmjcOBxjgTAgY5hTFIZjYlhncY9TE2OJwAEI43OmSfBc+HLKZZAgaHDfvDOstH0qX08vAegZ19vb/t6DB9WiULXJeBrnhfKEFDaMo0F3Ye5eq93arTdqo261m2MkaCXeUZzufUo4/WflhLU5KSGCKRf+GPY2JCYyS9wQ45aRIDKMrCHUBLsgvHDuDOBTciNBv2EXWkiZC9gu1u6hH0TjwA8TwXnBiRnUVgphA9+zvgc3KySsCI7TKM8oJeFtOSfinDGMgU4xqDtijMEGGcELzHiw4MoRMUGMSWvRp2HcrenwbTInwRU1ao5j+vq/yicoJVBKoJTA75cA/OXv/6C8WkqglMB/JgGNQGoI0HELYONtJEQbABsnSIoCJE/LSJaWATwuGGMqaPmsbcsFJPnc3FxvZWXlHhKnj0Hvgy4AkP2k0+m4b0kFWus1ZFIvAoh9HfRylmXP53l+CElX6/79+zF2vyV4Y6BnWrRkStZaUxlWeiKIdyz3hsbKzFiBVJoj04I4LIbFUzBjEYyByBADEVly288uaXL1Q5p9hg80WlnDmNHuhLg1JKx1cSVHO0Az7hD9EHMBniPCx/gIlSW8zcj17Wh2bvDos48wOmqwg+SLETJdw6QsZCATGfgT7lOGdFU9vBvvZSkl8GQSgHa9pom8FNo5JinHTIgExwpkLWPEBSdPCtREyJcsMhXDfZlE9fpGpTv3SbAw/4FpVD/OPLExTabZeDCoTCfjRqqKhuHkC8+zwvdy0IRLOeCBtxkArJJRdNOEwZ2pzYej6YTt9/ca/f5BO52Mm0U6rZFWMUnrk4cESnDkTBbIg2XwXczZgyVGJCRZRxJJkvQMSV9x6WXSDzNkYpo2N90jWHr8F4O/9LNsXN3b253b2dnubG5sxMPxkHA9abZae6dPPXdnZWHZbe6MsclTsJlVP/4A3947f4JHV0bSbOMmQWKbMilzy9kM+MREQd/gMRkn4iDoHRJdwudwlXDPBmpqAFtquFmnClyMWVS5Kzrtq/7y6qVoaeVytLD0MY8rG0rIUaEN5UUewp9GnJuAEZe4xkkpAmhliQh4uTBCOKgMvtXpkyPLiECMceJcoJUHksSFJBLCkSUpcuuJMQNx6Y89L8TmYmHojV3XL7p+ZoVh3cZqYoNer+eAzzqA+QCgIx5DWc/zVLPZTABUJlg/E4xagJ62OOBziv62Dx8+fOfs2bPXjhw58qDb7Y6xTst79+61NzY2VgC+LmL9rgH093/yk59gybLsMwcsIBtPFHGtOg3i6siLAJr4fm6dQ2GMGHNEcC1EkPCMCPMN0IQstMMqwwjzaQrNVVFIgJ4Vk6ZzoFVKkjWaTlZtms7bLKuxIg8ws5hndOoYM4ajrYDApAEIY7XCEJbBoTwalxNOcIyaMbSALhgiA7KYTQNy4CfuUdyTuRd40wqeoxrHTta4C03KUkrg6SXAB57nT5JhLc+T5mQyqRSq8IQvbVSJDw4fWru9tLKy3V1YdnG90znLPnvNgdaSDaNGLqQ35TIYcukPiIvEENdE0oLIGug6zggu9WGY6/SfEwb43aexjAslHehZqfTDZns7qtV3KtV4JwrCA/iggefLURB4oziKJ2EcZwgYDHESpE2Iddy3SnnMEmfkwmpLBMPCyMSJSDBOzODgUx5wlQlhEYtYKzxDQhaWy0QxDhhXKtpUFneXpZRAKYFSAt9YCfBv7JOVD1ZK4NlLwO7s7GRIStzvdF1HMvRJpVK5zTkfAXCsAPhcGY1Gp5RSHSQwAYZ/Zvb1KBhzQYlCv9PhcLiHce6Al8u+758HGPsR+LkthJjgegw+juzv759FMvU6AM/v3Lx58wyCvlUkXu2Dg4MqANwQ5IE4iKHPpyqf8tWw9VwzO2Ghvy3D8DYCq20j5RBJcqa5QJ7DrAH3FgEYwwE3jASCMO7IBWrWEBgBGcKduGpBxAQ5Qg8M+TEzONWSELgiuvMst8iY8U4a8R1GZxrxniZGri9NAuM4wkOiXyJcfkgWx+jdIigsUBeoFedkPK/gIXbwEXDiGfaFDKbULBSRAxVcm5K+rhL4KvhmDxMoS8JmhoKxkGFfeF7fCpErKGmhC1IGQBEyEwPoXdmCgDkpI8zYePwuRcFV8th15ge3rWcf5D4/MLE3plpljzdrG1GndSuaa9+MO+17Uau56VUru14Y7YlA7vPA3+OB2ONc9IUvxn4cJV4lyGXFy2UcKIoDS6FHVPGJAs8SAFTp+Za4JA170EzAXMTs2NmHEVIxz0uZ54+RhE0Mp4KW8FiPKVj4GH6DbnjwQbXhNJnb3Nyc397ea+71BiLLirxaqw+juPKg0WrdqjQaOwBgnY/Tj9l9eRu5353DPpMvc+4HIxH6Qy8MR8wLMoME13BpNea1gKQK5yHd/HJOxtXwxNpy6CJnigS8KHfzrg2xKVl+QNLboEr0Ca/Wz7FG9WLYalwJGo3bQbO+ETarO0GjNvBCmXpCQY21tDoPtcorRheetYYLxkhwRqgIak8EnScAbwSfT/D9KISxiJg0JHxN0p94QWWXeeF+EFR6QT1KiFY1zZ6RnuWLYVNQTKdT943PGKBnZTwee7hGHGiuA96xwTltt9tjrO1TDFyAnrgwxiwaWSllin730ectbGBewFp8rdFobGL8bGtrKwT42b1169YSQFgHglbefPNNjnYM9IfLKmTjtzOqxT0Rh9tMevsM4LSxzP3fReTEDAFD7ugGUmTKkjCMPKx9vmXkWyJPWya1EiLLfTuZtFWvdyTf3n0puffge9O7D17P7m28nNzfPJNvbR8zuzvLZnAwR/1Ri4ajjpr0u+loOJdOJ80kS6KiyD1tNDdgwM4m1xI3REJzECOOFVU4wjkDP6QYbuMF43JCXIzglybEoIpElspXKYGnlACUirk43Eynte2d3kI6LeYn00lVqUJ40sul9Hax8XCz3qxvVpvV/vHjx7MnGMoQM7kMo6EX+HteED6wXPYVExl8LaxJEPwZMYvacmgyxzHHNRAXZAV8r2RWSW41Ni1mOh/KPar6d2Wzcs2v1y9FzfpHlRaoXbtca9c/rjaqV+NKvCFCf0J5IUWeNXSW102Wx0wpKZSGDRsSxhLXlpghcnbv7N+5Ww2b1+BFMwH/Lq0WnrZekPAwHmKtmJIQBbXbrhUalqWUQCmBUgLfTAnAC38zH6x8qt8rgfLi55CAS2DOnj2LgEkOkLTcQQJzvVqt3hRC9BFkecaYBYCOx0BdnMcYSqJmqJ9JceODFChdWVnpLS0tPVheXr6xuLh4ZWFh4UqtVrsFXtyPoRmtdRN8HEJS9bz71ifoNBKqNQAOywBD5y5dutRAkuV4BPJBwBztU/MJfixJWcSemoS12o5Xqd4h39uy0usZLlIEg1ozNwTEYC2CMYYBHxHjxHAJqQ9qS4xAiNRwzhAyEmfEOLNI0TV2tXVAOo/IphEZ1FwHluG6MNyS5mQR2SHSY1ajf0PCOrKoiTiCQXLkxrdE6JUMRlCMk+LcFlyQ8bycwnAsw3Dfr0R70o+R7Gb6C0i4qXx9OyTAHOgRdHMr/Ikfhz2Ah30mRWo5mcIYq6Cr1mUoXEMztdVMG8t1aj2zQ7G/QfXogQ7MjgrpwMbe0Ib+VNSint+sbQVzrbtxt3On0m0/iJrN3bBS6flhMOKMQ2/NlLSZYviJ9MUkjLxpEAcp84WigDEjrK9BMDCfOJfc8xiTjiQ5u9AkyJEiDlwC5iW9gjw/lb4PEDWcGpkoojVDj/8Szb2mfzA6aKZJOt/r9ed6B73GcDQWhTJ5vd4YYBNpG/7sDnzZvjEmuXz5sn787ss73Xz4rJJ5nodkPOrLKB4wL5i6BBeQlgWyRAoeVjMiA8dq4f8cGcwxlG427+5YE2fawhNjEow1KUnRV0i4i4XO1cp895NovnO9Mj93u7LQeVBpNw/8enUa1qWhXElW5JE2BUDPvGKN8qzVHP6bCcbQK2F0S2Q14TqRMagd4dANx4UhGeRMhmMeVveEVzmgsDKgSZQRbgGhMd6fYcEaCeA9C7BRGGF9jJMkkVg7LWRo4jiGXtanrVZrgvUzwbBPBXyiHTHGZpumQRD0ALDce+mll650Op1b6HsTfU/7/b4H4LUNmsdxB9cqm5ubHtpitvD+h4umySSnSmOgI3+Ph/4+ST6CccKZEGQMwgkMmj4ljvkVIMwaefgME0VSGS4LzGGaNc1kumxG41N6OHxJDQYvFoPhGTscnrDD0REajZf5cLxAaTZH06Rrk2lXpUknz5J6UWRBoZU0xmJZtxgYhP4ZiBtGwnBywCdXD4+Z5kRQAc5EyoUYW/BNvpzSEdwBmVH5KiXw9BJgsDcvzak6Hoy7RV50sywF8KmFL/3ck/Lg0JGjdxdWDu1UO9UR4unC2eljDmdprpFTyEbSC/aDqPqApN83QqaGSQ1CN4KICdgfdBwLPhFqkOWcDPyvdiS4LSTT2uOZCfjIRP6+bFc2ouXOrXi+faO50L42t9C91uq2btZb9fVqPd5TOtdUZKHJso4t8jrpIuKwOY5RAXoyEHFtiRlLBBu3sDuD2mBsDVIkEC1Lkwvc5flTv1rr8xCxbrudU5oaKl/fVAmUz1VKoJQAJOA8MaqylBIoJfC4ElhdXVVRFA0QVG2EYfiJlPKO53kDznmARGoZtDKZTBbu379fOXfu3DMFP3+HR4tjDcrAgxt7w/f9a7Va7WKj0bjcbrdvxXHcB19gi3eQzB1HYvcCwM5Xrl279grqM7u7u0cuXrw4hz4C0Ofj88wZTXIhV9wfiCDYMtLbNMLbVkIMNeeZRjiGGrEfgkEEfsSc62FExhJZEIFwSo64xceONEMKLjjpgBlVZyafk0W6REmyTMloiWzRsraIjdEAby1jyKAIUR5HzdCf62pGFk/3O8ViEBcAoneAnoIADFjj+dp43oSCaI8H4Tb34l2An1OiVSdj+zvNy8NSAk8mgSzTQein5IU97gd7MonS/GsAABAASURBVAonPAgKI7l1CZB1piAYCY8Br7AM+u6RKqqUD5o06M+ZLGnlSVaVlsnA95Qn5dQTfMC46HHO+6Ahsya3Sok8SRqT3sFKMRgvs/Fk3lfaD5jNQin6HrMT9MuLyaiR9vdX9MHBKvV7K5SkHVKqJoj7jEtOjgPYSG4ZFcSsAlwBG8mZH0x5GI6FX0mqQVMRLBf0WMWBOOPxuLK/tb2QJuPVNE1bWZEHxhoSQmS1anXk/Bj8ah/1dG1tTb355ptlEvZY0p3dZPGuKZAJheG+8INtL4ofkB/2rPSnOfEiJ2sVY/COHEfs0eyhxlyTI8w7cXhcw0RRmOo0yVeno8la0js4ovuDpjed4mM59IS/GUb+gzgMd73QzzxOASV6Tk+nS2o6WuE673JSdQ6/jd7YDL9i1o0AMtAog7EN+DCkjSEFbgrLjGYys144Ji/uixDAZxT3qRpNqEs5EW7H2zMsDH0xrNUO+PRQe3meO6CRYz230EENXSxQJ6hT6OgT6Tv6/s/KGayR2DBN0f8QIP8u+n2A+r61tg8qYBM+NirriB3msDa3jDHR+vo6MEnreP3P+vudC4ZWtxUxk3DpDUjKfcNlH0B3UUDiGmSdkzGcyNWE2qBLTAOWSXxKxBmR4Ix5gjFJ1vO0iaQuarzImrLIW16ednyVznl5siSTySGbTI7ScHScJpPDLM0WrMobpIsQmiUYc53bWb+YfNQYD2ALc4TxGfiYHTNBjAlLVoBFNiIu9xnJEXlRSmnXcUdfzKvs9dsiAWwkeKlJo0mWNo01DdiBz5kgPwhyD36x0WyMWrXK1J/4j+1joNOWYEk0DQv42okfVw9EJd7CJtO+Ef4oI65yYogtORlyxEhbIg2NNoh1HWmse44KeOTCKJnlaVykSZMmg64ZDhuUTgNhihybRgMhbU8INuCkUioST44nXUrGS3Y6WRFWNwXpQOKhpGB4MkYMYxD8KgYnsjhnsD8hCT6BCtyRgZcU7OQkskKIkXDrRRggNlCKTpwAl3i6spQSKCVQSuAbKgF4xG/ok5WPVUrgi5OABrg4DYJg1/f9W0KIddQPOOfI40wbCYsDPlcBNDaR3AQ/+clPnrmdueAL5IKUgoimADxdIrVerVYv1+v1j8DfZQCf657nHUgpjVKqsb+/fxRg7It379599e7du99BUnXm3r17hwGEthAghuiHIwFjqJ+mGFpbK2phfehFlW3rBxva8zcAfu5pLseKC2W5NCAiLogYROK4d9EggkBEaLiGiIzhIkMuhNqQRgynJVkdEBIrmyWLejxcM8PBUTMeH6YinWdWVRhpD/cgRtTo1RAjOyN69ELsR5bh6iNyaZnCccG5VVJq5fuFCYKMgtAFsBssCh+IONyl2E/QhQaVpZTA00tgONTEKqmoVA4o8HeQIA3J81LNmVLMGmU1WfyD8jLBCSmKDaXO5mg0PpT394+y4fBIkKUrQVHMBZmq+7mKZa4DnhUeZYXkOSBUnHu5rsis6BLAKjMYHWfD5KjM87lAURghCwpMIXg6rdvpeLHoH5wwo/5xPRwds9PpMkuLliAWcMY5LIiBYSosI8WEwYZADtsY8ygaiDAaymo0pXhRQSAW9FgFAJI31dPq7u720nA4OpxleQtAU2DRAxc8q9bqw8CPBvBfg5WVlRSdasbgCHBQls+WwCNZYepMSlLscz98IKPqOg+iTe0F/YKJpEBCbtlsegnqBmLEDAjzjHf4TA4ShDlxC1mssnw5m6RHs/7khB6NAZAnLaZzz/d5EUZhVol8HWgVsWQyrw/2j8MnH6fx6CipbIHpAhtVyierOQgzafAQIHTuBsAJWLCkcaCg/NryAuD6hPx4nwfxjiPhV/tUjxPqnnFrnH30jGjx7ArWRQE99IuicOSAT4b10gKQLEBZEAQTIUQaRZHGqHgAvD99ce0L6PcEwH4PfW5D3++j/x6eLQcPXpIkjcFgsIj1uIv1um6McZuS7A+ty2gLK3pNUz1K4DkG5AP4lLJnhMhAWnNhNXEylkPmHNwLEGrLZjqAi5h3Is6IODFAI1ZIpj1uVOQZ+BqdV32tap5WTU/DvyTTwyKZHqPp9CSl08OUJZjvvEZWB5hbAatlxDCEK+CM0CtZN6bEeKjdMXghK4kxD6x5GQn/gEl/W3v+gAIvLQEYJ7ySnlYCzl7eeustjk0EPx2nFWwoNLWxddh24AehjSuVNAjDaaNamdS8Wrq6uup8jHnc8WY2t4rNhlGSYnXty0p903jBrvWDXiFEmjNmNOcWRIYh9iTQpzUGsbALbS2z1jBjlKfytKqSyVzeOzishtiMHA/mKR1XhU6lZwzzbC6MmkZqOphTo4M1PUEcnE4OMZM3ORmAuUYIRm4UYuib3JNYXHC2x2FzXJIGKSFszoSFwRVKyrGBn2BRtCMr0Yja7YJo1hJVWUoJlBIoJfDNlAD/Zj5W+VSlBB5fAk9xpwstCmvtEODiBsDFW0hi3Dc/XQLjI5laRaB1Ep/Pz83NVc6ePStw7KKQpxjqDzdhbBbmuKRsgqBuB3dfB08X6vX6bwA2vOf7/oe4506WZWOAnq0bN26cBn1vfX39hwA//2R3d/fsaDRa7ff7DbRFhITYCQdPWZxcpkiZ9lkQ3GVxdNN4wYby/AMlRKaFZ0git+QS3cP1GERnRuMYzdxjICe3jpgDghQiMNRGCVJFaLOsbZNk1QxHz5lB70wxHJy2abbCVVFjpkByqPGYFtiRxQNY9EnkRONiP4OM7lNSOC44p4yIMoAASvq5DcMJVeMBq0QPeCW6yX3/HgXRDolGgtuM6xh1WUoJPJ0EzpzRADoz4vLAML6lBNsvGI0ya/LMKJ2q3CqtoLuGBNAA31KVZ/lRPR69XAxH3zPj8Xd5mr8qk/QFb5Kd8qfFSTlOTvLR5CSNx8domqz6abEUFXYxSIo1MU6f9yfTl/ho+IrMslNeURz2jZn382LRSyeHxWR4yoyGL+rB8GWNWo2nx0yaL1ChK6SsNJaRBilCLfwCtjCVleq+rNZ3RFjpUSWYUHHfGS4M+PFEAhDHn/amta2tnZXeQX+tKLK61hr+xlrOASxVqn34qwH85Rg9FqXNQQpPWGYyk3lKFOyJKLrj1WofUxjeoiDeUMJzvz+XMi60YMIKy0kYRvwRMcw3B8HpMjJIyJWJVJIvqcn0hBqNXjDj6VlK0udFro5gMVsQWncpy5YonR5j+Nz2+t+zw+Grejx8gVS6wnVWJVt41hbMaPhyo4isIZeVW85oRtB4zRhpxrWW/pS88IBHlfsUVu7zKH5AMuxTfRXPg1ucM6dn/uJZlkmAIzF0MQDw6BYmhjXTVKvVvF6vT3E8hl4muA/Mf77x2cNncP04gGHaarV2a7XafQ+bkxgnQ9wAc82asJVDm5ubK2mauj95jzEqFksYIw7+QLFU8zPD+EhElV0ehnsUhFPjh0XBpVWCW8iZLMMjChDgTSJ0a9nvdGmJuCHGZzUTUBDBtUAtpdB+wG3omaIts2SVkulJSsbPUzJZY0XaxSRXgHjiPjRHt2TRh0HXzktYd0HgxBHGtqihgZa4tdzLmBeMuRdsY87ve9I7IBu7OTdoUJZSAk8rAQYwU0yn02icjuuTJGkaAJ9hGPmwbdNutZN6rTaB3U2nYurs8Sn07ZahE52Mms0+hdEmC8IH1o+2Cy5GCeMqx4aDkpxgQWSlIBgUiBPnnBh8IMeTMTKMa+WzLG3o8Xg16x88p0eDszQdvSDS6UmRJmtCp6ssTw/ZdHxUTUbPFaPey9lo8HyRjI/oImtqKhBUa0YEY3M+1tmes21n487eOT4WHmnE3Yp5tpCetn4wBa8H2GjYIT/eJOkP6dw5OGmC4YKxspQS+JZIoHzMb58EnO/99j11+cSlBD6HBBgSGJDpdruZMWaAQOoegM8rSGDugyZIoFpJkhwFzX5T0/f9BoDG4AsEP13QljebzTH42AuC4H4cxzdw/DESq4thGH4Cfu8gCEyGw2F1e3t7+datW6fOnTv30ttvv/3S3//937/ws5/97NilS5cWAIY27G0bWusyE4tg6vEEhf5dwGSp08nC6twACdcDG0a3KI5vGd+/jyBwkDOe5sSNRvZrcLed5XKPhmCWXKxG3BLS7hkR4bGsRuRY+FZlNZsmc3Y6OaRG4zUEiYdMls5xa0KyRjIEfYwsMQZ+QbOaHh4YBJmONAJOxQUVnBvworSQI/C5SVF8B6DONR5F11kIsDZG0t2M+zQ3h417xxj6LEspgaeXgKGFhYJa7b71wy3hh3dlFN2RUbzBPa9nGC80kS6UYcBBmSmKsJgmi3l/eCLb77+Y7R18R+32Xi62914odnefy7Z3Tue7eyey3f2j+OxwftBb0sNhl08mbRpP52k8WTG94THd75+yewcnqbd/zOztrhW9vUO631su+oNlMxysoM0hNRwdAri6oKbThs2KwGpsPVjOLPcM84NCRFFfxvGGH1duR7XaLRzvEqtOaBQ/UZIEcMkfTAbVO/fuzG9s3F8cDIdxnmfIBYUSUoyr1cpuWKkOIOIcBHHgvSxPLoGFl3KK2DAM65teVL/hhbWrslL9hMMXMz98QMwbWstyY6z75zwkiMH1cmLM1eRcMGPa+FQUdZYX8ywrDsPnPjfZ2X55ur31UrL54IVkc+NMur11Jt/eeUHt771oer2XzGj0HE+mR5DytxmpgLgSDEAaMUNE8Ot4N8Tg1Rm8NSfFHAmjhJdaP9xnUXzPi6tXvWoN60ZlkyoVpw/FrBnennFh6E/0+/0I1AToWMnzXDCs7VgvM6ylDoTfwxrq/mIC6jsx7jO0+VzF9QFy+q0qlcqoWq3uYbwB1uwE4xPW59r6+vrq7du3V7e2thYAgtYwIAc5flH9S8V93C0CGU1YEO+wKNoQMQCNMNhTvjcshEyx5hnIHNMvyGIdpBn9bteWsJZiAMceNh2tYpY0Y5gpEOdWSabzCsuTDk+nS3Y8OmyT6Tw2JRuYxWDWK9hAIbKuL0c4MyCLcSzusJI0CdLM05p7KUm/x4JoQ4bRHRnG94TPByRlDibQGO9l+bIk8I0a59y5cwKbGf7ubq85OBjM9/YPOkmS1gI/lM1GM5+fX+i32nPjSq2SCl8oPLxlsH3UT1DcT7GcUBTEY6q1dgjrOUXRXS39XS29YS54VnCmFdTfxZ4kODEhiCEOZYwRx3VhiQnEr0IVMS/yFqXut3VHR7ODg+eS3d0zyd42aOv5pLf7XN4/OK3G/ZNqNDyhppNVnU7mrE4rzDo/CzuFtTL4WYKPdbZtic98rUKdW04Fk6YQXkF+PGJRZcer12+JuHrXRN42UTim117TRLMOUJWllEApgVIC30wJ8G/mY5VPVUrgS5GAnpubS5Akbbk/LUcScxNJzDZAwzDLsiOg0wBBj4OT+SAIqqgR6uD9CyjsYdCml5aWUtBgYWFhu91u3+50OpdXVlYuAgC9DL42U7wJqqm+AAAQAElEQVQAfEbXr19feOedd069//7730GQ+CcAPF/ER8ezYba4rbfrYBHbxC6CwtFjlhkP772HwMqfNLrLm9X59o2o0/6Ex5WbufB2UmKT1Bqda2sNkE8XmLkAjRjEgkIzQugG8JNcEOcI+9RkkXAVKrRp1lCTyYIajxcB1MzbPJv9OSWz2mVUzLVxfeCAaNYn+kJtGQJAJHkaQacS3OZcGFCWc3mAwO+aV29eDNqtc36z9RGOb3jS36bq4piIXECMqiylBJ5eAuyRbZIw4yiub1Xm56/V5xYu1+fnPw7qjQ3y/UQTU7nSFuAHy9PUy4ajdtobHs73+89n2wcvqr2DF9Od/RemD3bOJNs7p6bbu8en29tHpjvbK9nezkLe67XVeFS341GDRuOW6g+Wir39Nb23e0LtbJ3OdzZP5Ts7a8n+7mJ+cNDRg34N4GcTYFVLjYf1YjyJdZZLowxiAiRnnq95VMm8SnU7bneuRe3WpbDR/IQH1W3qVMZ04oR69FyfKRhrLRtkA39/b7t2e329tX7ndntvf99P0tQIIQvf90fNZmur02kM0ZkGGdBXVL72w2q61ZtSpb0XVufWo2bn49pc93zcmrsY1BrXrJS7haFEaaPhhi0xeEtk4Fxw4u4YBAUgYQ2XWvmi0DWZF10zGZ+Y7O+8Ptnb+f5ke+eH2c72n4C+m+7tvZof9F7Ug8HzNBkf5WmyKK2qSmk4F8ASBBEDoXMyjJEhRtoyOFYQ41ZxT2nhT1gUb/q1+vVKp3sxbHavUVjborm5ERE5fbCon3Xh6FAC0az2er15rNV1bFRKzrkBIDmdn5/fWV1d3azX63tSyjHWd8cHmjybwhizWKcTjNXDJuUANjCF7ZuDg4MYoOcy6BCOl0F1jOgkyFD/i4UxcjICWhklQau6Leu1da/ZvMFqtTtFEO5kQo5TwbQSwhhALSQkAWAkEugaQAxhXsiiC23IGnRjFOYKZAvSIGNyZnSGCct9myY1Mx117GQ4r6bjlsmTChnlcYs5txZPBpAb6/uMI8uIHBmOmpMljgmVtuCiwPo70X6wJWq16xRHt4Jm817gzw1pba0g3A0qSymBp5IA4l6BVzga9bqD8WhlZ3e/Oxkn1TCs8FazkxxePby7uro0iOIoi6qzn7F44nEYNB2NDIk8oSjej6r1e16lcZOiyn3jBXsF49OMSBWMLGBJss7OQAwkOCfBOEnGCIE2l2Q9z6jYy4smfO1yur+HTc/ts1jfX0n2dl/JevsvZcPe2WI4OKEmw1WbjjuUpxWmCx9Gid4s426DyVqavbggXCED28sNUQKTTIlrLYNEVBp7UbO9Xp9fvFRdWLzh1erbNC8mjDEDetQBla9SAqUESgl8IyWAaOQb+VzlQ5US+DIk4IIEvbi4OF4A0Ajg804URbcxsPuztSYSqePj8fi54XB4bH9/v3v//v3AWivw+RdSXNACQpiDvJIoA1+jI0eO7CG52kLydh/J1X3wt+l53kApZfr9fmVjY2Pl4sWLZy+cv/DK3/wff/Par371q+ev37xy6ONzH7dok574m5/0JnbBAYrESFr9Sm1XVpt3KYrXdeBvFFIepIynOTGVIRAzACHJJWDMiQTE4I4YEqVH0mFIxjjI5c/c4m5jPMqLiBU6QggXMotza90tjDgRcUa/JbSzM+JI4B4R41YzTysucyWCsfWjTR7HH3uVygVZr7/v1+tXqSIfUGtpgN5c8uVkicOylBL43BIwVOOJF4R7YVS96tdqF8J68zx07zqPK3vGCyaaAWYyzOjCcMq1J1Id+5lqRrlqBZO8FSR50y+yppfnNVlksdBZJHQRcOOSn9xDLYVVnkfal6aIpcqrIpvWZZrUZZbWvSKt+ioPQ1PIQCvhFYUQeS4pyYRNc24Lwwi7B0xIxf1gIuLKvoyrd2S19kkQVj9hUe2236gcELUy+uu/tvQYL/g79Ek03NkNensHtQcbG/WNjc14OBwIjVdUibK48vCbb61Wy202lDb3GHL9A7dYeu01IFYmAaDeCyqNuyKqfuxV6x/JKL5ipbehBR9gR6dQjIxmZI3zuZglC8L0IyG3JJE2e9Zw3xSeLPIY1PaKbNnLk1WZTQ6xZHyIJ5MVkU4XvTztyiJvSV3UhFExZ1oSgyIzQ5oDSINfNiCNcQr45Bx1zqGpwldKBon2wz4PqxvYhLrt1Rs3ZRQ9oFZrQAcHGZ7TMsYeS9dw75MU97Qe1uaq+z3NPM+rWBMZ1sYCm4Qj6OJmt9u9j2P329ljrOXPnAcAnjnW4wnGmCB2mOI5FcaROzs7za2trS7W5gUcO+BT4sHcCofqDxZDUmYAEfd4EK8D0LgkqpXLVK3c0FG0VQThKJceLF0oxWYAKJFbe3+77kIkTtSuwnwxEJecuGTEXC1wOzOCkfaYUYHVRcysCgjrMC5ywRjjxLAEc5AgxiQx8RDWMRhHkaCCYW/F8wvM+dBUKlusUr0pavXLMqrc8jx/e8/ahIigko4RHJWllMBTSAB2JbChEW5ubndgS0t7ezvN0XgcBkGga7X6ZH5xYXeu3R3KQOb1oq7Z5/Ex3TM5dasTHtV34GfXvWrttqxU7sH/7hshJpqRUlZbpeEPQdj1h8lgmbMabhKkNaxRc6GVlEoFflFgnS5asii6Xp4tyjwFJQtekc4JlbWwhlfglwPPKFiXYmLWT4E+NSQFN8UZwQBJM0aIsynnXBfCz2wQDVhU3ZTVmgM7Pw6qzct+WLtHuRhRX+RoXJZSAqUESgkQfcNlwL/hz1c+XimBL0wCDMGSIwyQInnpAWC8h2TmJq6NQRUkUsfSND0DOoXEagn3hLhXgr7QgrEtCHEPS1Ej3hsfgIctjH+30WjcA+0CCJ3iJXZ3d7s3btx4fn19/dVrV69//8GDBy/2B8Oj03w6t8W2KmBUgBjosQrGm41Np09Pw7nVg8rSoXus3ly3UeUeQrrdlIskQSCYMTKKo2uEbuRq5lwRzglDudgNoz28wpAugSwxro1gSnsII30Anx63Bg0sc01coDcjxpCycxBqfGAcWU4avSC8dLUxwktdEEhhvBG02pfD9uL5avfQOTnXvU6L1W0k3W7+FMP8UvkqJfAMJPBQl5Yyijv7cr5zNZxb+iBeXnpf1ltXYR/bNowGinu5AVJkC8tYboTMjV9RFMe5rcSZiuMCpHQUGuUHVkmftPCZ4R6zzJEkw2AU3BdW+sJ4klQIYDQURRp5Oo8Co/zIahFbzSvWUmA0yQJQVIacxxGSMhiTYdIveBCNvEp1J2g0boXd5Sui3rjm1drrNH+0D3Fk7K/+yqB+3ML6/UHQ7/frO9s71a2tzRgbQsJYY6rVWlat1UZzc3P7i4tHJpBTCXo8rlR/z32QH5SHWVpby+jYsREdObKRzy9/UlleuRh05j6iKLhnPK+nBMsUYyZnjDQjMrNk2RLjhjjIY4Z8a5hvlIDu+L4uaqHWc57K52WeLIhsOg/qeiprS5U3pC6qgLQiQdpnZIRlSPKZJoXawEsb4XwwB/DFKWOohTS59FXhR1MTVA9gB/f8ZmedWt11OnRoi/7u78Z04gTYw7P8nuf8PJccGI9NSIH1zx+NRlUAJN0CYIMGAAHgM8P6OOh0Og+OHTt2t9ls7oVhOHnttdeeRN8fi73FxcXC9/0EY0ww5lRKWGNRCGyS1gHGdgB6zj/6xqePDt1yiOpfLgzzSatv5yTZvmzWbserSx/KubkPRaf9CdVq93VUGeaeP024LBQTxhAnCyKAksSgBI+IcU5MCBIS5IF8R5wcCCo4Y5xZQVbD/RQB0BbPnUtclRz3sIckuCAuJMgj4s4zCcoZp1xCU4IgM3Hct43GBmu3rkfLyx/JucXbVJ3bnfvRjxLGnv2c/8tSKz/5JkoAdiw45/7BwV57b29/YXdvvzEeD/0g8FWj0RitLK/sLi8vDwMV5EtLS/pfksFnXX+kq4poLvEa3d2gtXAn7nZvRZ3WOo+iHZJyhM4LjbWu0Io0yDwiq/EJCLEsCWWYLIzwlZaBtWFItop1vhmoou0I/rflm7wR6LziqSL0tPJ8q7g0mgmrYI4O+ETtTIcRWc6oAPMJ1vmcS6W9MLFR3BPwA0Gr80llbuFSY2XlcuX4c/dobc35Wnc7WpSllEApgVIC32wJ8G/245VPV0rgi5fAo+DHItgaINh6IITYRBLTQ+3hsy5Ax+NJkhwFyLh87dq1mku8vniu/nGEtbU1Bd6mCPDurq6uXkRC9y7og9OnT1/D+V69Xrfj8aR95eOPj7/73rsv/h//59++/g9/9w/f/Yf/7z88/6u//dXcxYsXo6fg2VIYFhQEIxlEW7YS3aIovs3iyj3lB3sAQKcZ8SyzTBWWWWORhFlGdlZz+vQcWA5xwwiZ9EPCsXREgjiIMUEEsjPi5GqX0CEcRELPSeMu5YhxWzCpcyGmins95of3AO7cYWG8gXqHItEjqk6IbhREZEBlKSXwrCVgaOlBATsYks93yatu8LB2TVaaH4i4eVlUm7coru5aL5ySCIBNSBLcIwn95cqSMCDGiDn1NJocPgC1JiYs9N6QMgUSq4IMagLgBPMg4paIoaDmINeGyJIF7OHIoE/DOJH0jAijFGBnz6vXN0DXZKNxXlRqnxD37lJY2yfOE3rrLU1P9sLoxPv9YTVJ0g7GizAkF9IjP4xUVKmmQRRNPM8fhyEDAvtknZd3/34JsE8nenc3jzkfUyD3jfAe8Khy20bR3SIIDgrPmxZcaABSJoeDB5G20Bd0yZA4C04kMXvCapJIroVR5MGjetyQB12SzJKALnJroG5QC+gUufaMEXONBT7lfJaAZ+g2Q785F1bJQGs/npiwsk9R5S6Lqzd1EN2zYX2HHK/tdk5vvmnYw2dAq2dfsO6xLMs8bEhGAECrGhxhPIN1O8VaOcTavef7/j6Ox0EQOL3EEzxbPrrdruKcp9gwHdVqtSHqDGNZXOPGmAigbGs4HNbAX4CRsdDh/TPLm4b6Is8rNGAyui/D6vUgrl0Wce0Sq1YvmTBc1763kzGB9Zdh7hlmlpFbL50fmBHNPAy8BCM3nQYGq7Uljfk17qrgxDCvjDFi7CHhAJqAftDA6ZACn4oY5p5RCskl6CkTosilNzRRfMdWKldFrfqRqMXXRLV6z69HWH/JydmgaVlKCTyVBODGGIjDZiQoODiY/YZvPBmPYeuFltA/bGQcVCvV/SiOx7B7feXKFWjoUw33aSPX3iDWnZqQ7QeV2m0vrn0S1OpXZbW6zuJ4xyIONlIUWgijuSAD32hRw98RMQ6ron98aVhOnhNXBUn4XGk0SdiVgB1y2CDHMcfdzga5EMQFXANsUsNnK9hlBkoZp0zwopDe2ATBrqhV1r1K7aIXV8+JMLxog/AWGXlA43GCrpzNWdRlKSVQSqCUwDdeAvwb/4TlA5YS+BIkwBiyQKIRhtqWUj5A0rSL2iVvTSRX7vc+15RSbpDTBAAAEABJREFUqwi63J+uIXaxDPd+WcW88cYbU9D9H/7wh1f+7M/+7P3XX3/9g5dffvmTQ4cOud8xS7MsjTfu31+9vb5++uatm6/cuXvv9Xsb984+2H2wdHBwUAOjwgWUoMfl29LqauF+p01X4x2v1rjF65UbBoGgCsLNTHo9gJ/jlFimiCuEegjnZjErGSuQJiEYBAhKhiGpZsQNJ4FzoRkJXBPE8U8Q4d2RRW1J4PZHRBwJ3YyMYkwrJouCe6kW/kB7/jYLK9iRr62LWm3TX57bo6VTA1pYSBj7V7h9Npfo+5+X8ryUwNNL4KGPeE1R+8SEKocPKFreEq2FG0F34bxszV3ymt2rPK49sEE80NLPrPA0CQmUkhND0uO0kjNGsBIwYR4SR74CssyQthqkYD8gnFtch1nQQ8J9AoRrFh0ZgFXKEe42jBsr/VxG0civ1neCZns9aHc/9uaXL/DO3DXqdO5Ts9mnpaWM3nhDs4e+DuM/VmG4iydJUQHwOWeJxdYSl9KnMIh0tVpN46gyDcNoXK/Xc9xblmckgdk8nTlT0OZmQvX5nqoFW9So3aZqdV3F0XbmyWHKWZ4x5n56xBRw7soSGQBWDCQYg0e1JKAnHMk3dx6VNAnoloAOCegSxzFDC6iRawhiRGhrOfwwkvFZIo7zHB49g57l3CuUDFMAn30b17ZYpX6b1Vo3WL1zVzabu1SvT4moYE+mY2jyZGVvb0/g5WNTMgZAUjXGeBjTcM5TrN1D1AcAIg9wbdJ2QCz9U2ziyUb7/XefO3dOY0M0hd474HMAW0iiKILIIFVjQgd8gr9aURRhr9cD9mGdcH9/Z4+ugl/rvilbmzRGfrezGc7VbkeLi594rdZlUW9+RHF8U/tYf7kYJZYXueW6YJhdxi0e3lrI3WC+ZuR0wRAZRxr+BT4Ilwi7MUScEXFOxBihDRnUhhG0g0gRo4JQo6+cmE0tmcSyIuUiyYNgz1Sqt2yt/omc61zi7c5NOrH4gM6sDgm6yhgUCm3LUkrgKSUALSSBWNt3djOZTCJsHkTTaQLgM1eeJwdhGO5Xa9X9eqMxzrJMnTlzBhr+lKOhGXQWJgC9VSoJ6t2DoLV4N56buxrNtT/x680bolLBmh70lBApjFuBrLM1EBkuyDo7Isc2OnMFmwxUaGLKEIfdYXUmYXAM+4PLRWRrH94NG2RoywSf2Z/mzOacm4xznTKuci4nmScObBy7jcwbfrN10e90Lohm60pUDe4SYwOs6SljzICsG7qkUgKlBEoJfNMlgMjlKR6xbFJKoJTAfyaBfr+fI4HqI7BaR/J0HTds4TxHENbCzvIhAKCnp9PpIq7HoC/8T94xxqfFBTUKgeAIfG3WarVr8/PzFw4fPvzO4uLihaWlpWuMiYPBaMC2tjY7N2/ePHrxowsvfXDxwitXb914aWNjYw0dNUARSCA//ky/8SiQMnRwkGlW9Fgzui2iymVWid83UXhBh+HlwvNvZUJspcQHqWVJZrgqrDCGe0imHEkyAEGNRmCnGVnFiRsQrnEjkJHhOo41rmnDSIEKkLLM5IZrUJ5aPk2NGOTc2zFecI+H0cfY+b7gV6ofBtXGtcyyfWJTl2xrPJuTE6qylBL4YiTwW7tYWsoBQoy9SmOD4sYlFjfO2WrzHYACH+i4ciX3w41UeAMHGGSMmUJy0kh0jLUEU5iRYpYKMpRbEOE6TEILRjOyhsHnIKOxTHHLAEAwbDKwHElSin6m3NKUkZkyplIhprnv7ZuocstWqh+xWv1dJEsfUCX6iILKXZpM+tRup5CIecQ/Dh+7uIxOIvmsj8fjrjU2YpaR9KQFyFMA9JlUqtWJlF4ShosOL3nsjssbP1sCs/n62c8MHTuWsiA8YHH1po2ql1iletFE8dVU+vcBSO1lJEYZ8TwnsjkSbIVEG37+twNYstA0TRrvCqShPxqrgIYuGSTfxHDCBBFIwyfD9xL8OWWWU0bMpiSLnIspfP5eEcR3dRhfpbj+ITbELvi11mVegZ41Gge0u5sTYQC8fREFz+T0kXueJ5MkcX/JEKGOsUY7YFFzzhPP80ZCiCH0cxzHcQo+FOiZl1u3bpnBYFBUq9VBo9HYA7mfy3E/s1LAdj181gBv7tuokcQLDLBH/OPwXy6MMUsnzitq5NPAc99sq9z3/OiqV698wOLahxTFHxfSu5dxsZcwPkyJT7EO5iCVk9CaCW3cOmw5zJWRxfrKMKecBAYVZGG/cATk5l4xBh/EyE1aTqi5oIJzADACc851QjzDGj8CyL6nwnDdRtHHLI7Pi2r1Qx7WPmEef0Dj0ZjOPSiY4xsjlKWUwNNKAJsJTkkd6BlDkWtpmlem0yTIs4wrVWRYd/aiKN6JospBxfenAEafXdx34gRco0nImD0d+Os8QLwbxx/KeuOCjSrXcj/cnDLRH2lKJwbrLqJZJYTVHKkA/CY5+7Lwo65mkhjziEBYygnPgm45WXxmER9r1Bqc54YoQZ3Cx06Jq5G16YhoOJVsJw+8m7xaOc/j6F0Whu+wyD8v4/iTOJIbpIMBPe1/Ikblq5RAKYFSAl9fCTgv+/XlvuS8lMAfkQROnDhRAPQcI5G5h6TpmhDiNoL5Hlj0kbAsAPg8gQTrUJqmnX6/X8E1l2wxfP6FFvBgQebQoUPJK6+80nv11Vc3Tp48ef3FF1+8sLa2duHIkSMf1urVW1J4exopz2Q6aW3tbB+5e+/u8zduXP/O5U8un/1f/pf/5fh//I//cflv/uZv2leuXInff/9976/+6q/+oP9wYxJkUrDaSFZbm9Rq3JD11oeiVjtP1ep5HcWXlR9cV55/Vwt/W3Gvp4U3Mu6bmdzLNUllkIRpyyEqh7ciprX/SJYkEnFBmnH3XSSjGEcsKPKCiURzOVDc3zUyvG/86JYN4mssriDBrn/I680PZaN5pTrXutOuzffp4wNgS8CIysTrC9XDsvOHEoBdWBxpWlpKqbO6760evk1zcx+zzsIFU29/oKqNC6pa+bgIo9uFJ7cKT/S0J0daQq8FLzQHpsmZUZzZHN4jRzpUoFYAoDTI1Wo2gKXCMlYQZznuLQTXuZRF7skkl944d7/16AfbJoruUVy5QTUAYvXmBdZunxfd7mWqd24D8NyFDU/QXfGIbxw+XoHRsvX1dQkAJxiN+o1+f9A1WkeMc1uJK6reqCftdqvXbjcHjIlUqT39eD2Xdz2JBB79HmtRkc2R6jTvi07rE95ofmji2kUdxleUH17Xvr9upL9tALbDj04ViVwTV5qY0UQu97aaGCnomoKuFRzHj0gzBhBMkOHCaiatYtIo8lTB/FwJb6qEP0T/+yaM77M4vsEq0LNq7UMGPZft7qXq4uL1SrO5hex+RGfOKPbF+2GxtbUV7e/vN7EmNwEuxtBVAcCzwMagAzt7OB5AxhOc56jN7+MJ1z9XefPNN40CGtNqtfpNPH+3232ATUn3lyIJrovRaNTAZkFjZ2envrm5GWIwAYL08f4ZhbG/1EQnctrNx3RseU822nf9dvsTUWtehtwvOQDShvE14we3MUcbhfC2Ue8XTA4VyYkikSniSllh3PprSFgLgiAwxwxzzG0BO4avMQXjJnfEuS64UJnwMiW9ceH5B8r3tws/uKeD6AZVKpeoVv+Q6o2PZKdxNVpcuBOunN2jhZeS2X/I9RnPVH5cSuCzJNDpdJzdhFhzGtPpsFsUWTNNk6iAZhpj09AP9yqVaLferLpvdE8Rs2v0aUGfu8BHaFpbywkbGX7Q2aJm66bf6VwWzfaHrFa7ZOPKVeWH67nwN5X0d5Xn95UIxlp4iWKP/K3l2pDE1pO0lkv4XUmwQVKGw/eCmLAK13G/USQU6qzgcloIf5BLuZ9JuVl43nrh+9dtJfpINBvvi0btnK01Lshm56pebt+joHXgfoPf8Qt6Js/+uYVXdlBKoJRAKYEvSQJ/ELj4kngohykl8E2RgF1dXUXc4W0D+LzeaDQuViqVG0iexgBBYyRYR4uiODkcDk8isZnHQ8fYoZaov8xikGglADz3FhcXbz///PMXXn/99V+89sqrv3z91VffO3782J1mszWdTCfBvfv3V89/eP61c+cv/Nm7H7z/X15fv/69ftp/7uBgc3lhYaH25ptvPg7vdvUHP8gXW4dGjUpj02/Ur0Wd7oXm0uqva3OLv6rMLf5StlrvIhG/YCu1ayqI7qXS202YcN92m2YkXWCnEOwZjYAPiTUhMCRlERAySUjUreKeVkIWSLSTQnpIssNtqlRvymbzQjjX/U11celn1eWVf6gtrf5DZXHx15X5pfOV5uLNNOZ7lCQZvfGG/jIn4Bs2Vvk4TyGBRwmHpatXc0rlqFpZ2Aya9RuVhYXzlcWFX1YWl34aL3V/5nU777BG7SMVR7d1FG4rPxhp6SdK+AUSHoAOwubECeADIQkiAA+UMzGjjASljNuMS5MJ32RekOVBNNRxdZsazdtee+5ytLDwfn159Re1xdW3gsWlX8ju3Hu6Vr1CleY98rw+gM+EiIB3sCdKkAAkOYCG1ZXyp/v7tX6/39rd3Z3LCxUAVNJzc3Ppyupq/9DhI/eOrq1tdzqVBNcUxirLFyMBS6NRrqtRL2o274StxQu1xcVftVZX/76xuPL31YWln0bt7vsAxq7ZqLKFpHyQcZHkxPKMmIZOWSUFwc8+1DEA7BkI+kUp9C93ekbS5tzXhQwy7UcTCis9FtW2ZK15K2zNfVTtLr5T6y7/og4/3Fhc+hX88DlRa13z/c4DCoIhuW9BE5DVL+b5P+2VHxwchNDHJsDElSzLFiaTSVXghXUxbzQa/WazuRMEQR/Hk+3tbQfEGvoCXs4H/PjHP1bYkNzH5uP60aNHP+50OrdhH0NjDIHHGnhrg88uQNAa7CcAG48ds7v+HwKKS1m8GPar1eZmWG/fCLD+1uYXf1ldWPhpPDf/M7/T+TWrNc7buPKxCcLbAE22cuH1CuZNsN5miqQqrNQZQNDcEXFTcIk111OFAElZ5ELmmZBp7ntjFfh7Korv8lr947DTeb/Snf8V9Out6sLiz6vdxXer3fYnttba2NxPhtTtpngmO+MVB2UpJfB5JAB79vb29qqw8cVer3ccwOdCnmc1uComPZ5Elcpes9narfh+P45jt7a5dc3R5xn2d9tagJ8FheEk4I1dVovXxVzrYthZeLeyuPLLysLyr8P5hXdkZw5gaPMTbDytZ8LbSpnsJVaMM8uzgnihYF+wMWdnFj7X4tjmTNiMCZMyoXPh5VjPE+VHPRtWHiDevcFrjY/89ty7Ybf7q7A7/7Nofv6X1fml33i15sVKu4nNrerOTupP6L33CjBsQGUpJVBKoJTAt04Cjx1Efesk88QPXDb4tkvgUfCujx8/PkRQtdlsNm8AAL0ZhuE259wA9JxHYHYMu9FnAH4e3traar/22mv+I5DgSxEfeHQBjzp27Nj0jTfe2P/BD35w90c/+loJQsAAABAASURBVNHl11557cNXXnvl/PGTJz6ZX1y45/nBpFB5iGTr8J3b6y+eO//+D95779z33/nVO6+e+/DDU1eufLg8Ho9rly9f/oP8YzyLBzMIBvPaa28M508e2a6uLt6pLR25WltZvhh2Fz5AYvy+qNfPYaf8Qx1FHxdBcKPw/DuZDDaxg72HIK9fiGBUCH+iuT9VM/ISLbxJLvxJIf1hLgP3n3XsKD+8Z8P4OgLBS16r/b7fbL0bA/xsLC+8W105/EHtyMmP68+dvBMeP77XePFPx/Taay6xdTyCzbKUEvjyJDCzDQe6r61ldObMKHzl6G60unKndvTQlXh18VywuPAb3mq8Q83GOVurfmTiynULQMEE0ZaSQa9wNsH8JOd+WnAvU9zL9Yz8XHE/z4WXwT5SJEjT3I+GRVDZ13H1ga02bvFG67LsdM+H84vvhvNL71RXVt4NFw59JFdXb/jLRx+QEH1aWHCgxNPaB7ty5YrsMRb2x+P6dDxpDvr9JnygL6TQ9WZjMj/f3V9cWNgAALpra7UMki83ICCEL6J8qmtzp4skPLx8UF87vt5cOXqltXz4XHNx9R1sQL0Nf/kebzQvmLh2VYfxHR3ED/Ig3IUv7mWeP8qlPwWlmZzpVoGE3VGWCj/NWJAUXjBSftQ3fmXXhtUHFNbWedy45tdbF6Nm+1zU6b5bmV98v7V26IPa0uGPawsr6/XDh7fp1NIQoOds/md80hf3gk4KbDpGABLbDx48OIw1bBHgYgzckwB8pgA7+3Nzc3tYv4fYHEyxPn+hOun+3B1r8RDA5ybodr1evwvQdQDg0yJGiMGfAz4XXayA48r6+vrjbDb+VoBOniBNv7yVkamOqnOV7eb8oVuV+aWL1cUlgCRzv/E6zXdEs/6+qdQ+1HF8RYXRjTwI7uVesJ0J7yDjXj9l3ignOcpAqUXNxDBjcpBLAKTC2wdQvgPaVL5/34TRTay/l3mjdiFot98L5jrvxIvz71UXDl2oryxf85cWNitnuv2l115LwagGf+X6C0GU5fNLwP1ERJIkFcSt86Aj0+m0i5g7ZpwxbCiktVql16o3+81mc4Rz53PM5x/1H3twugzSLt6lF18cB9GRvejw2p3q6qGPK8uLH0QLS+/G3cXf+M2593i9hc2G2mUdVq7lXnQn98MHmRfswu4Ochn0cxGMMhmMMx5OMhFOZuciHGZe2Mv8cDf34wcqjG+ZSvWKjWsfilrzfdjbO0EH9jY3/26ls3yxcfjo9ebhlXvhcrTX/M53xidOnMjZX/5laXP/OGXP6KjsppRAKYGviwRK4PPrMlMln18LCSDosX/913+d+74/QPJ0H4nMrVqt5r7FMULSX8/z/AiSrpcQkJ1AkOYSmhgPxr8K8BPjZmfOnDkAj/fOvnz22quvf+/iyy+/+uGp06c/XlhY3AyCKJ9Mp4179++tnTt37pWLFy9879Kli39y++atl7a2do6n6XB+eXl5xj/6+heLkwnIBZgFdc9MKzR/EMj2ptdeuGWrtSui0f5At1rvmVb7PSAi51S1cSGPq1eyKL6OAO9uFoSbLiAsvHAfQd9BJhH4AfhJQZkf7KV+uJ0F0UZRqd7StfonttG6wJqd9712+12v03rP7yycQxJ+ibqNa1TwB7Sf9emtt9xuvwJfZdJF5eurkoDTP0cYXxEtpXT0hQPKww3Zan3iN+vng6WVt+Xiwm8EgAPW6lygWuuyjmu3bFC9r2S0q73oQMtwoEU4Qj1WIpoYEU6VDMfKiwBExYPCjw9MVNs21eY925y7zjsLl/ylQ+e8xZX35OLhd73u6vs01/2IKs3bpL0dunBhTKurGXh64m96os2nhcO3eACVKs6HpNO8PhpOqlppjzOu4rgybjRbe5259sbc/Pxex/PceF8oyPQpY9/W+qGevaHhgxNSfo9E4z5V46vUWPpItLofUKPzLut0f8PanXPwxR/pZvOarjduF9Xq/TyOthMffjcIhrkfTFIvnKbQsxT6lsl4mPlxL/Ore0VQ3bRxc53izjVRm7vstbrn/c7ie0Fn4V34+/f9VvsjqjduUFtu0JEj+9RuTzAfBejz6Bqaf3ZxayzWOgFAsdrr9bqbm5tuLV4EUBJ6nmc7nc4U4Gcf9UGlUvmUry90fXjzzTft0aNHJ0eOHNlDfQ/jPgDwOQSvGnFCBOoA9FwGv3PgswYQx8Nn7LOf9p/e4cAOOnOmoMQfUbe743UWb8r20kd2pfuBtzD3nljsvsvm5963ne55VWtewlp6NY2i20kQ3U9ksIW1djuV4U7C/Z2Eye3Eelsp9zYT7m1AF+7mfni7iKrXTbX+sW3UL7pvjstO511vvgX/MneON1sXvUNzN6izskmrZ4b01//PHPpoQF+ofP+pFMqzb7oEYC8eYuvqzs7OPOzmEI7beZ5GnEnCZn4G+xpX6pUxbGiKDQ6ng1/It42h1y7eVXT//pTGUY/C6J6szV+Jugvng7mld2R75R2/s/QOtRbep/r8BdPoXFbV1vU8bqynYe3+NKhsJX5lJwuqu2lQ2UuCeG/qu7qyPfWrD5KwfjuNalfzautD05h7j5rd3/DW3NtRt/NOZX7+nNduXNSRd4tq3R06RQNaKjcZvum6Xz5fKYFSAo8ngRL4fDw5lXeVEnhsCfzVX/2VWVpayqMoGiAA2ozj+JoQYpNz7v7TggaCsSNpmh4DHQH42ULHAehLtUXw5QI+F5wVACiS559/fv/YscP3Dh89fGX10OFzR46uvb1yaPXSwsLifhhFLJ2krUG/v7r5YPPU5Ssfv/zWWz979de/eOfM3/7t3x565513KggkJZ7hD5bfjukSsJdeSknuj8Pm2r5txw9YvXqb15qfyEbzotdsfoD6fVlrvOs1mu/yeuM9Uau/x2pV981QUO19ObvWeFfUQY36O7LReAfX3vXqDeykVy+Idv0Kq9VvewutDWqIPcpln9zvnV29mhLGd4mg4+cPMlx+WErgKSXwpM2cLoIM2il66aWETkVDatZ2i1rtnqnVr4t26yPeaH7AG+13RKX5G1Fr/EZWofvVxvterXkOx+d9bBgEtfoFb0aN8z6ue3UAD3XcW2/8Gm3e9uutd1w/sjV30W/NX5WtpXWKGltU7R7Q4cNjB3iyf/WvlOMFZMHPU5UbN24IAEvRpN9vbu/sLCur2/B3ETHGPd/P4ijabTTqG9W4uhFVq739/f0Z+PVUg5WNHlsCj+bU0IkTOfxgQmd+MKKFhT7NH95l7fo6j6sfy3r9vGi23qVqw+nZr+Fjf8Urs+N3ebX5gVdvXpC11kXZaF0U7rjROCdrzXdBv8H526LWettrtN6W9Ya7/7ysVS/7jeYN+OL7tLK4B+BrNANfiQrwM/v2Eeqn1rXHfnjcCICTY/MxHI/HdYCJ3Sk29rAhKaSUqtlsTmu12hg0CsMwx+1fBjBn5+bm8kqlMkHdw9gH4GOA8wwxgzDGtGBHh2EfS9vb2x3w7WIFhvX2ycFPxqz7Cwdn4+7baG7eg8bhXa9Te4C5uh3U21d5s36JNWoXWLX+Pq/W3hU1+JqGI6yvNazHNfiTipvrxrsSn3s1pxe136B+26/V4JOwFldq5/xq7SPZbFyVte6632lvhqsn92nlOadrKeSqH/3uLA7LUkrgmUrAcxsEg8GgeXBw0MZxBTE27FsY3/MQkwfTRqOSRFFUYFS33qL6YsrMpz38i46c1r4zodPdHjVWtlXUvh935m7yuHlV1FofIXY9z+v190Wj6dbm3/B68zeshmO3VsOv4hx22HpXwvYQI7/LEe/i2ju83ngH5+dYXP+QV+tXEPveoFb3nr/c2IpWO/u16tJoZus0+6umL8OXfTGCLHstJVBKoJTAM5TAlwq2PEO+y66+HhL4NnNpGo3GpNlsbtVqtatIrO55njdBIhMBAFhBMHY0y7JjSqkOdqljCIo/TTKDdp+ruOAMpIfD4fj48eNb3/veq5/8l//2z9/5b//bv/z7P/uzP3377Nmz97ud7pQsBek06xzs947eW7//natXr/3Jxv37r/S2t48juKyDCe9x+cd4DnTV7OR/yJB8TyrfXzmonz75oH727I3o+HOX508/f6576rnfdJ8786vG8ZO/aK0d+1lt7Qjo6FuVtUNvVdeOgI6+Fa+tvVU7duyntWMn3moeP/FW69TJn9dOHH+79cLpD6ovnL7qnzyyQc//2T6d/rsJ/eAHKXv99aIEPKl8/RFL4JFtIEk5m9OxW+PohdZO5eSR9fDk81eiIyfORaef+1X9xAtv1Y8/9w+No8d+Wj985Gf1Q4d/3jq09vPGocO/aBxa+0Xt0NFfNI8e/1nz6Im32msn/qF97NTfVo8e/9vGkZN/H6+d+GXt0On3KisnL3lLy7fo0IlNOn68BxAkIaIZ4In6cxcAN8JOp9FwNOqMh5ND1thOXuQB55z5vp/WqpXtbqdzL6r6D47Mz/ew+eJAsC8F/PrcD/c174ABAHtEDnQskBynAELHweLpzejEK9eqR58/Hx8/+nbtxMmfVU6c+of68dN/Wz9y/O8ah0/8fW316M8qy2u/qh068nbt8NFf1w+t/bJ25PjP6kdP/LR+/NTfV4+f/rvG8dP/UDnx/M8bx8++HZ48+UF47OzHGOMuHXplj1rHxhjbzbUb+0uf736/zzF9PtbgKo4dMFLFmsywNhfNZnOCTcoxaIL12vH4hfMHWbgxCvCTBEEwqlarg8XFxWGr1UoBvhLW1BZAz6PgdRXkfuszBP/uGVA9eXHjgeBf2G/nnWj+IDj8wkZ8Yu1W+8iJy81jJz5oHj/9duPYmZ9Xj598q3ny+Z92Tj7/D53nzv7DvKNTZ3/aPXXmp50Tp386d/TkW53jp9/qnj6N+07/vH3quV+2T5x+r76ydileWrpFbb1FJ17pwb9Mwa2T6Vcy7xi7LN8CCWBjwMdGRh0xdQPAZwN2FSpjuJAAPgM/9zwvhY0h9M4UxGFAX2iBrblYd2ZvjB1KsLk4jF5+eZeWjmxEx07fbBw5dTlce/58/eip31SwNtdPPP/T+Pjxt6rHT/20Ap8arx3/aW3t2E+bayd+2lg79lb72MmfNo8999P20dM/65w484vWyeffnTvz2ofttZPXqs+fvhd5i7v0zuaQll5L2NmzOWPMje18DJWvUgJfsgTK4UoJ/FFKgP9RclUyVUrg6y8BF2xoKeUUif4uAq77SGxu47Hcf1zg53neBWDofmPsSK/XW7h7924Vn0nQV1IAPKi5ubkMidYACdf24uLcnfm57rXllZWPWq3W7Ua9PmCMAyAdhTu7u52NjY1Dt9ZvP3/1+vWzBzs7Jz/++OPVzc3Nzr1796IneQAEZpDTa5ruFznZ3jT0G33yvV2vXt8Iq9XbMvKvmdC/zKvxh8wLL/AwOk9R9QOK4g+8auUDqoQXRBh9RFH0iZSVm56M7pNf3SOjRjR3OiX6iSb6Kxd8Ypw+C9TGAAAQAElEQVQn4ay8t5TAVy2BNw3ReUWtNKFuMKRKe48o3qTIWxdeeJWi2kUOO+BBdI6FlfdZUHnPRpX3ZKX6rg2D93lcfZ/XIthKeJF53hURhjeiMLibeXKH5vwBHSgHRuR4Sg16pjYymUzkeDqt9A8Gc9vb24e1Mi1rmQj8UNcqtSSIol4UV/c9640B6DgewEJZvgoJPPTBZOnGjYIUdCIwPS/2tmRYvYv165YIvWsiii75cXjer8bvy2rtXVGpvCPC6F1WcfpWP+dFtfMiCj6CXn5MleCmjMQ9ktFWoKv7pMMRtfOUfuJ8MUGnv4qnnI3JAIxwACMegJEQgGKE2gElVgiRYoPSAY+TOI6Ter3ubGLW6Et4s268IAhybJaOu93uLngZYB0uAMpGiA/msDHZhZ10ptOp2yQV4OmJv/GJNv+k/Hbez5xRtLSUk4qn1BSDoN3ajWu1DRlFt4MwvCq8+LJXqXyE+b5I0vuIAsxzEF/yo/gyyeAT6fFrJMOb0JV1CsV9X8odankDMrWEbmSzb9a5sRz9Ewa+NSflg35ZEoCdSNh4DJuJYN9hmqbCak2eJ3UYBUUY+jk23/TS0pL9snj6Z+MYnCvqdjMqigm1WoPA8/a8evggrDbvBGHlpgjqnwhfXjaB9xHW7Q9ZHF5gsX9BRNULzI8+EpF3RXNxAw9117eVbWr6fYoXJtRNMnK2/OabprQ1SLkspQRKCZQS+D0SKIHP3yOU8lIpgc8rARd4gHSz2UwAKO4HQbCBhOomrvW01i75amHb+VCe50eQzKwg0ant7u4GFujA5x37adqDLxcs5SdOnHB/6rf/ox/9aOPIiaM3z55+7uLSwsJ1PMMWnmGitWHTybQ66A8Wd3f3Tm1ubZ3dvH//uVvXrh27efPmyu3bl5v/0//0P3n/2//2v4m/+qu/cv6FfRY/s7Fff72g1R/MvnlEp17r0WmzSy+1H/iHm+vx82vXvbMnPpGnzlym5WOX6fThh3Rk8Yp36tjH3vEXr/krp2/Rq9179NL3t2j1TJ8WXpqi34Ix90PuSOo/i4ny81ICf2QSgP4CjHT66765sTylw4cH9PzzsIvvbWwejtfj545ctcdhD0eOfBQcPfxhfmjpQ3Hy2AU6tPyhOHbsQ1o59hE9d/qyd+zwJ5VXz9wInu/cpZWXtmpLpw4YW5ywo0dTjKFAzvbts3p858Pg1+REqerBYNDd29sD8KlbRMSrcbVoNFqTWlw/aLdaB6mUU/icAjw8s/Gf1XN8m/px8p/9xAF0gta+M6Sj39+nF767RY3D96lzat07ceS6XFq5Eiyc+YjPH/lQLh06Xz1+/IPa0VMXgvbSJTpx4gotrF6Djt6ksHGfTry0RceP79Pa2oAtL8MXQ4e/+v9Ug2PtlYPBwP2pe3RwcBAC+JRKKQPgM2k2mwOsw+NKpZLiXH9Z8+9kjxjA2WAxNzc3Xlxc3AEv7ndGMwCfPkCcDnjuAtSZA79V2JMP3hjocxc3NsiNrWb+YPHlyWz9fP613eD1P73vL5647Z84c4OOvXiN2qtX6ex3P6Gl41fpuVevUXPthn9y4aa/2l4P6qv3Qn/+QXTqB9uz9bt75qF/efSzGZ+b0bKDUgKPIYE0Td2mRoxNggh2EyRJIrEeke97ChsJ7hufRb1eV+jKPiJUX16BrWFNZ87eCmdvAEAnACv7dOa7u/Taa5s4v+cfPXrbe37herx0+Gp06NjH0RLo+VevRIuHPo5Pv3C1cvjMjdrK0TuhCR7QSy/tU/vEmFZXsZa/7tZR17d7ti/vocqRSgmUEigl8DWSgAMmvkbslqyWEvjaScAlUInv+5tRFF1CQrWOHedeURQSyc48ArTTjpCErSIoqv/kJz/5qm3SAohwgWG60G7vHDq0dvnl73zn1//qjX/1f/7pD//s3R/8yQ9unj179mBhcZGNxqPO5cuXnvtf/+N//PP/+f/xP/+X/+v/5//9r//mb/7+NevZkxTR4r//v/37KoJO8bgzhud3AZsj7Iq/BrmdV7Q0ymlunNJmmlCeTykMJ1SAVuSY8mg6u373bkZXr+azb8fR7BtFLrh0/Tzu0OV9pQS+DhJwOm3cN+eWro7yK1t5ug9bqISdEYXtYdSQffIbfVJen0Z6CFsZkftWJ+4j+qf28UU9LOzdATLi/v37lVvXb83fuXtv+ebt9dVM5bVqtWqXV5cnp06d2l9ZWdprAGhaqtUK8OKeC1VZ/kgk4OYD/pc0nYcPXlsr6G6SkdpMnE6FddFLdPWgN/V7NNYDarWG5L4pmufp7Fujrs1DPww//sfxRI/0MsT623wEInZ2dnYcQMIAfAI0YPudTuduu93eB0CSep7nnv9LYx68mFWAF4uLi/uwjxvz8/N3FhYW9hEn5Pfu3QvX19fnr127dmh7e3seYE7txo0b8gtkzs2/mztFbu7d2nr/fk4JdMCttWOsx6525259Xv1BPtMT922zR/P+aC3/Alksuy4l8I8ScPYNkru7uyFsqd7v92PE1B7sh8PmbRTFaa1amfhRNMUGfoaWTr9RfbXlkZ18am8aG0hq5kMXXsrI2ZnzqSli362tlNyxszv37Wxnl6+5GLmMd7/aGSxHLyXwZBIo7/7qJfBVgyxfvQRKDkoJfLEScAlUXq/X95D4X0dCtS6l3MaQCkGZ+w0i943P41mWrSABawJUFAjgHHiAW7788igQc0Fh8eMf//jgv/gvfnzrv33zzfP/3X/3f//5v/23//bdH/7gR5fOnDl7d3l52f3JfrB3cLB6a/32K9dv3PiTGzeu//DWrTuv371x44WdjY3DemfSunr1VxGe57GfyY3/iLBz7b7t5v6jFexku98rOnkyQyI2I8ZOZgznzF1/HZ/Pvlni7p/tprtA8ssXXjliKYEvUAK/tQv3zTnoO3xFftR9Q29pKaGFhYS6Z6bU7U7p9Gn3LZIpuetra9nMRpizoy/FPpzvkr1er7q7dzC/s7uztLG5sZhmWSWMQr2wuNA/derk9uLiyl53fn4If6jcc32BYiu7fkIJuPl4RIY5XWNMz34f2f0ms9OpudOT1rFjI0czXXPXPtUz6OWjNvDf7I9pA4ptbW1Fbo2Fbi6Mx+M51DFq9zuaKTYj9wE03gfw2QPomBw7dkw/odg+1+1vvPGGwdjZCy+80HvllVfc+nqv2+3uaa2zvb09H4BOB6DnEkBbx3dtOp1KrKvO1j7XuL+v8W/nns3WUj37JrBbY38fMedXoB8P9cTNuaNy/f19gi2v/a4EnvWxy2XlZDIJAXhWh8NhBNuWsB+ONUbH1Tip1WrjKI4niMNzDO5i3D8KPX1kb85XOtt5aG+MqZnPdfHt75KzQfcZg809tE/X7o/iOSDTspQSKCVQSuCPXgJusfijZ7JksJTA11UCLqgB7y6JGmOnedv3/buob2EXuofrhESslef5cpqmqwjWOnh5uP6V2uUjnl1gmMVx3AdQe7fZrF48evTIey+8cOZXZ848/z4Sw0+arXZfep4YT0fdza2NY1euXH7x4yuXv3fx4sUf3b5+++zdBw8Ob26OOntXr7rfJXsmz+R4cwQZlaWUQCkBSOCRPbjk55+Qu+4It3yZhSHx9MfjrNbrHSz3DvrzW5s79ck48YTw8kqluruwsnS3MdfajSqVMTaEnG/8Mvn7Ixvr68XOI336Y9CzJxUcS5IkBnDY7vV6S9PpdAGbjQ4ItViT3e9w97D2bgF87DcajRQAypetl06mCiDNBHzsViqVbdTbAGTHiA0IvFdcfAC+WrCvGo79t95667H/muJJhVXeX0rg6ySBc+fOufjSg62E+/v7Fdi3D/sWiF0tbMn9efu43mqOQikT2LsDPkvA8Os0wSWvpQRKCZQSeEYScIvFM+qq7KaUQCmB3ycBlyzu7u7m1tohgMT7URRdRUB2z4GfSGwk2rSLolgpimIeu9HVzc3NAPd+Id/mwFiPVRzPuNElf+mJEyf6L7744oMzZ85cf/755z88ffr0+2tra+cWFxev1BuNLcEFA++N4Wi0vLe3d+rOnbvfuXTp0qs//7uff+dv//at5/9f//t/Ovyf/tN/qr3//vsO1EW3v6eUl0oJlBJ4agk4e/3n9NSdfY6GV65cEfAFYTZNm/3+YGk0Hs8BbAqLPCdP+kkYxVvLy8t3Oq3WXsTYFH7E+ZjPMWLZ9MuWwB+Dnj3JM7u11Ollv9+vYJOxPR6PFwGQdLHp6H4rU2MjMpFSut/33MPxqFarZVjzvlS9dDLFMxnEAxmAmgHihN1ms7mB84HBC3yHDvQELWxsbHQB7FTBo+eeDe3KUkrgWy2B1157jWEzwMMGQQD7DrEG+bANAZDTAZ95vVYbNBo19x+GTRFjlz+v8q3WlvLhSwmUEvijksCXzEwJfH7JAi+H+3ZKAKChmpubyxCIbSKp+RjJzZUoim7jPEXSVUWQtohgbRG71B0EZrNvSOLaVw5+IiFz3/xUmLX80KFD20tLS9eOHDl57uzZsz//3ve+91MkXx80Wq2DIIiMZRQNR8P5+/funbxx/fr3zp//4F9dvXrtxxsbWy9prbtHjhwJv+pnwnOUpZRAKYEvSALwbRygUkWptI1EdGk6mTYB1rifuiiCMJz40ttcmJ+/02g2DzzPS8GG8y+oylJK4AuTAG+1WhJ6WQUoMgfQcB6gZwtrG5ZeqaCz7jc93abkQRiGY3DhvhH2pesl+LHr6+sKa+QE4Osu4oU7uHYAJt3P4vjguwlaOTg4WAXA0+z1euFf//Vff6UxAmRVllICX7kEYDd8f3/f/aanDzt3XxzwYDcMMbZGPJ3UqpV+s17vi1i4NcfFs+4b1l853/+cgfK8lEApgVICpQS+WAmUwOcXK9+y91ICn0rABVoKgVgfdA+A500k/rc45we4weZ53gTouYjEbAWAQXt3dzfCdfdtUFRfbUHyZUEuEUyRjPVPnVp7cOzYsVsnTp/++PChw1dWVlavdrvd+7Vaoy+Eb7O8qPX6g+WNza0T9+7de/727bunNjY2Vi9dutQ5d+6c+81PieSuTNi+2mktRy8l8EwlAJsWSD4DUC3Ls1aWJu1C5ZWiyBkXvKjVqhP4vF6jUtmveN4YYJT7TyacX3ymfJSdfe0l8KwfgEHvBADDOkD4DkDDVlEUFegrll+usR5nAEmSIAjc7/85nXTf9vxK9NL91ic2F3MHwDabzV3wPQBvGfhl4N39ufui+63P0WjURMwQYkO1XEeftbaU/X3tJAAbYbVaTWBDw8PmgI96FmPCpgsAn9O4Uh0iPh3C4PNt2nax7NfuGUuGSwmUEiglUErg80ugBD4/vwzLHkoJfKYEABzOwMOVlZURgq9tJFu3EZTdRMNd95ds2KWuIblZQDJzBPd24ziu4LM/CuATfMwK+HI75SkCzAFo+8jq6vqJEyeuvvqdVz88fvzk1YX5+a1KpTphTIjxeNrY291ffvBgKaTDmgAAEABJREFU6+jW1tbxXq93BKDuPBI596f87k8MmbW2TNpmkv2X3srrpQS+HhJwtnzjxg0JnxYClGkAqWmnRd5UuoiUUeT5omg2a5Mo8gaVSqWPZHSCJ8vhUwzqspQS+CIlwLD2CAAiNYCH7huf9SzLQqy7WIq5gc7m4v/P3n9AWXbl533oPufmfOtWzjl0dU5oNBqhgRnOcGjSoqg39NJb9npeWst69rNl2c+2ZEuihlwStWTrUYEW/UQOyZnhcESKoEiRmozUyOiEzlVd3ZVzvrdujuf49z+o21NoNIAGBg10N071+Xrvs/P+dv7Oufc6HIVwOJwjXIk+WQGfifBJvjIeKoyRLA8ZNxB0UqyZBYQc+Y5SXyKRaETAbUa8jVAX71e/+tV7yZudts3AA8EAY0Jn/+xk/2wJn9gdlUpFMXYs4TMUCCWD/mC6LlRXbFSNMsYeiHrZhbQZsBmwGbAZ+GQZsIXPT5ZPOzWbgQ9k4Nlnn61w4JLvFBPxc4IDzlWv1zvFwYuzTbl+Y2Njz9LS0q7Z2dnuGzduxBAUXOC+GacczEwqKHXIc2Bcj0ajNxobG19rb+/4YW9v358PDg7+cPfu3a/29PRONDY1ZahXYH19vfe73/3uk//iX/yLL33ta1/78q//+q8f/853vjP0l3/5l83Xrl0LvvTSS/eVwEv9PreXXXGbgY/DgHzkNhKJuMbGxmouXrw4sLg437+8vFiTTG55lDKV1+tJNTU1LiN4rnMY3UK0kY8Ty1zycbKz49gMfBQGdB68uRYXF+tWVlZaWWPDyWTSJcIIymeJNTjHGpxjrRLxU972/Chpf+JhZY1tbm7OsbZu8IBRfnQp43Q6S4wZ59zcXO3IyEjL1NRU8+TkZOTZZ5+Vr5GwHyB+4q1gJ/ggMMDeWB6gy3d5ehnfER5oRHg4EGRsy0fdKzzMWGcszdXU1KwwlhLsvWXdsYXPB6Fx7TLaDNgM2AzcAwbuG0HlHtTtp0nSjmszcE8Y+OVf/uVKV1dXoaenZx2hYLqhoeEqG7IJDl05NmU1qVRqdy6XG2ID18vT69q1tTWEA3VfjVM5mPX19RUPHjwY/y/+i/9i8m/9rb/11t/9u3/3uV/5la/95X/5X/6N7//iL/7SSwcPHhptb2+Pc6B0pdPpTg5qJziofWl1dfXnOIQ+DvZubW21gwj+8gboPeHbTtRmwGbg3jPAAw3FXOVm/ooiLg3wsKN/fX0tmk6n3BqyjM/nS7e2tq4w523U19cn29ra5G1P896XzM7h887A/Py8ns1mXQietYgizSDImmO9EYagWGb9zSHIy4O8Iv3yMxc+pb0YI/mWlpbNWCy2xR4hTTlL7AucPBSt4aFoE+toM6ghrAPYl83A55UBVhclb3r6eDBQw545yhokwqfT7XaXWW/WOzs753g4v8yDhITf77eET03T7LXn89pjPrzedgibAZuBh5iB+0pQeYh5tqtmM3A7AyWEzjTC4CIbtBmXyzXH0+tsPp+XzVsH9kEitJfL5VpEBPlezPvqzY7tjaMcEoscHDOUc4PyzvGEfbSpqekcouc5BN7LiB3zbDhF1A1y4GxH/By+fv36oTfeeOORCxcuiL0tlUqFzp07J2+2yiaWZOzLZsBm4EFi4Nlnn9WYA5zMVV4eckQRZcIi1DBPyA9MmAifmdra2nXmB/nxGPnKDPvg+SA18ANcVtZWnfXUyTrjZw0K8LDNhUiisf6auq4XA4FAmjUsX6lU5E2w+6JflkolQ0Qaxk2OsmWxl9gnKNzlx1uC7BNqQdjj8cinJe7RPv4BbnS76J8XBjTWHDfjOcj4rmMMxxgX8rVRLsa3iJwJxre87blRV1eXYm9aghgZ5xj2ZTNgM2AzYDPweWPA3jB93lrcru9nzgBigByuKhzGsjU1NatOp3MOAXSG+yTigY8NWxMHnD42cd3ZbLa1UChEKLS8FXlfCYNSD1AG+Z6enuSePXvWfuEXfmHmxIkTo3v37r04NDR0gaft12Ox2DJ1NORpfDwe70IU2YU4chDsvnbtWt/y8nIDm9YA4oktftLQ9nWfMWAX50MZ+OpXvyqijPy4kXdlZSW0sbERYO5yMpcpBBsD8SnNwVOEzyyJ2cInJNjXp8MAfc8BPOl02p9MJv2YTkR5Rd80WLsKwWAwCXL19fX3Tb/kAUGFNbOImeHBoXyndh4Bhy2C6WRvIGOrnnpE2Bu4YNHex0OCfX3+GDh//rzOGHDzMCPE2K5n/1zLfYiB4pDx43A44pFIZJUxtClvTiOQ3jdj/PPXWnaNbQZsBmwGPnsG7A3TZ98GD0wJ7IJ+ogyYbW1t8vG1FJuzFY/HM8lmbRmxs8jBJsRT606wC/FgD/etbNjC5O4kzH0lflIm6+IAKWKuoICYuwUmED3PDA8Pv9TR0fE6h8oJn8+XpH7uRCJRPz093TM6Orr3zJkzh+fm5qSe7fARHBkZcd2vdbQqav9nM2Az8B4GTp06pTFHiaDkRvT08IDDnUwmNeYw0ZeYwkoyz63rup4jsrk9X2C1L5uBe8sAD9w8rCkh1lI/D9g8mCKWSL+0Hj4izFs/IkQpRBS5L94GYyxVEGvziDYJ1s6VxsZGeXBQZp8ga6wX0bNhbW2tjnsv5bY/7g4J9vX5Y4DxoTNWvIzpCOtOE2NdxM8QY8cRCoXyPNDYampqWsdMsPZk2XfKGJcx9Pkjy66xzcBPwYAd1WbgYWHAFj4flpa06/FAMbB98K/EYrEcm7Q4WOAJ9SIiqHxk3GQDFwMifvbzBLudA1sdgqGfJ9zy0bb7sq7bdSpzUMsdOXJk5cSJExNf+MIXrgwMDFxG1Byrq6tbYAOaJpzGwS2yvr7esbS0NLSysjJ848aNfkTPlvHx8Rrq6Lt27Zqbw6p8RPG+FHrvywawC2Uz8BkywBzlYq4SUcbLYdSN2in7iwoPPIrMbWnGfsLr9RY+wyLaWX8OGaAfSr+UtyR9rDvyUXH5WgZ5C7nEuptFPIz7/f4M1FTAfSGKbG1tGYylEvuDZG1trbyxlgiHw7JXKKPYyvdmy/eBR8rlshcB9L7dE8Dnw3bZ9blPGJD9IYKnE8gDjQgP2+oY61H2lz7WGYUoKsKnfI1FijVI3ugunjx5soL/fTHG7xMa7WLYDNgM2Ax8rhiQg8nnqsJ2ZW0G7jMG5K0T+R6vdQ5fizylnmZjJh95d+bz+To2dZ25XK4LEbQFM9LR0eFhw3ffioGUXTaVRmNjo/xYRLK9vX0V0XNm37591wYHB0f7+vqmo9HoBnUoUb9gMpls4+C2iyfxe3hiP0B926lnHSJJgHayP8YHCfZlM3D/MfDuEvHgQh5meBBrAsCHIOPSdV1jTpOHOwUOoVnGfbqmpqa0PUe8OwH7zmbgHjGAIO9EiBcxXj7u7qZ/yr7XQAwpIJBk6KNxERWlXwruUTE+UrKHDx+WNbTCuEkxblYp5yYPD5IkUqpUKg7WSBFyA9i9CwsLtvAJMfb1uWNAZ7zKJwvkx8oiiUQiyngIuN1uZyAQqLDW5BjjOdahAmPHftPzc9c97ArbDNgM2Ay8lwHZAL7X1XaxGbAZuDsGfopQbNpEJDTZlMnGLMGGbY4N2zUOOVPy5iebOHlTpQUxcIBN3a50Ot0JasfHx623IX+KrO9pVKkXqDQ3NxcQOFOY821tbRfBq+CHLS0tpxBEzzQ1Nc1w4CwtLy+3vfHGG0e+973vPfONb3zji//8n//zk//kn/yTI7/5m7/Z/+yzz9aThhfYH+e7p61mJ24z8PEYYGxaH3Ofn5+vR1RqRfQMMf5diDZaQ0NDiYc1qfr6+iSH0BTzW/Hj5WLHshn46AxI32T99PHgUH40MIBgaK2dHo9HRMU8oqL0Settyo+e+j2NIXuDMuNnEwFnpq6ubqK2tnZGxhBCjs4+QL6rNIbZtLq6WjM1NWWvkfe0OezE7ycGZFxTHp2H5Z6VlZUaHp43YK9j7eGZeVBjzGTZX24yvmXdybLHtoVPCLMvmwGbgU+QATupB5IBW/h8IJvNLvTDwgACgXzXJ+eyYjIWi82yWbvAzm0UgWDWMAwzn883cXAbzmQy+7APEr6JcB7qf98LgZTVQPDIdnV1LR05cuTCV77ylef+xt/4G3/8n//n//mf/vW//te/9/jjj19AAN1k49pw9erVR65cufIL169f/yqHuK8uLS19cWtr6xAH1Y5UKhWkvvZ3f0KCfdkM3I8McLB0bW5utpRKpV4e2EQRZ1wINRrju9Df35/AlO8q3MLNFj7vxwZ8CMu0LY5osn7QLxvolyEWWjfrkryJLKKifPxVhM8tBJL8/UQBZZQfXir39PRsHD16dPzAgQPXsF/nQeGWy+VS1MnPvqCefUE3DxsaqVdwenpaPiFxP1XDLsvnhIHPopr0d50x4EH0rE8kEs3r6+sNInyGQiGzsbEx1dfXt8xD9jhrTpr1qUQZDWBfNgM2AzYDNgOfYwZs4fNz3Ph21e8bBoy2traiw+HYQvBc4GAzg30ayBeyKw5tETZ4Lel0uj2ZTDYahmEJgfdN6d+/IPIjJsbw8HD5xIkTuZ//+Z+PHzp0aHloaGgaMWSsu7t7rLW1dSISicS9XnlhxQxTx5aFhYU+xM+hS5cu7ZqYmOiemZlpATUIpP7qd3++f5a2j82AzcCnzIC8gebiABpFkIkxP3mZuzTmMgOhJt3Q0LDEwxr5HuM8B1P5HsVPuXifWnZ2RvchA6wpPgTCGvqefAWDTt9UrDfyFQz5uro6eeuzgNt92S9ZK3OMozjC7DJjaZG1MhEMBsvQ7KY+dcvLyz2Li4stjDv5cRd5IIqXfdkMPPwM8EBdZwy42BvLd3wGePDmzefzOiJnkfGdRPBcRwRN8hCugCnjW/aj8ib1w0+OXUObAZsBmwGbgTsyYAufd6TFdrQZ+PQY0DRNNmQVxE95Mr3KIWzO7XZPsYFbZ9NWrFQqfjZ09aBV3u6gZKGtra37+JBDCXdc1M96ewWnPEJn8ujRo8tPP/305OHDh28MDAzcaGpqWuJAl6Heei6Xkx89al9aWupF7BxaXV3t40l+B5vahmKxGEFEkXo7t9/mIUn7shmwGfisGNgehw7Grysej4cRmKIIn27GsvL5fAYiTYrxvVBfX7/JPMb0VZAD6GdVXDvfzx8DGg8LZf2sof/dEj4RE8uI8TkRPhFJSh6P5359G6zo9/tTiDhriDfLNTU1WwigRcaXvN1Zy9rYu7Gx0YrwWcPgkrXx89fCdo0/jwxo9H0H/d7NmuPD9LEndrN/VOybC6w9SdacNcZKinEhl73ufB57iV1nmwGbgU+Zgfs/O1v4vP/byC7h54cB+UL2AgeddQ5jM5hTYJ5DTg7x0MPBraFUKrXwlLsFwSECRAB8kMawPG2vIJDkeEovb7FMc6C72tHRcaazs/NtNqqzHO6SbFxNNrC18/PzA9evXz/2F3/xF1947rnnTrzxxlC0qsoAABAASURBVBv7EULb0+l0lC7hof4OcN/+0BNltC+bgYeWAcae/KiKJ5FI+KPRaIgxKz8yEUD4dDCGK8xd8sMxa4hM0wij64igRR7u2AfQh7ZH3HcV0ymR/EigfGKiiX7pZw016ZtlHixmEEdW6Jsb2Avgfu2XBoJOiQegacor3/e5wVhKUm4pb3hlZaUXdBGmGQE0wJi010Ma3b4eXgbo4/rIyIiTh+Ee1hyf9HvWIBE/neyPS4yTBGvPBg82rDc+YSLPw49P/9fcydi+bAZsBmwGbAbuLwZkY3h/lcgujc3A55cBeeukyMYugfA5j1AwzQZOPvaeRPjUObjF8GsuFovtbPhqockLRPx8IA471EHebDW6u7vzPT09qccff3zpyJEjN48dO3ZxeHj4AqLIjZqamiXqnKFebp7it7Cp3T09PX1sbm7uEXBgamqqb2Zmphkzsra25iOciJ/2PAYR9mUz8CkzIMKnn0NnlLFdVygUojzQEPEFbclZZv5KI9Cs8XBDfsRsk7KVgMxxGPb1eWHgM6ynfA+2J5/PRzKZTANrp5c11OBBYtHlcol4uIRgv4bomQfy8fHPsKh3zppxZVy4cKFMOTM8FJTvK1xljdxE3JHvyg3wELEdAaiDdbIV8TNMKrIfsNdDiLCvh5YBnf2ik32wD6EziKgZZK8oX2fhLJfL8rZnnPGxXldXt474merq6ioQXh4UPLSE2BWzGbAZsBmwGbg7BuwN0t3xZIeyGbjnDHDIkTcizXA4nOVgtsHmbZoD2U0wj5KQogBycGtMp9M9iAxtHHTqQQB3B4e6B0L8pKzVS+papK7JlpaWaYTQy3v27HlzYGDgHPbRhoaGReqf5sDqQfhsHh8f3zU6Onr47bffPgYOrq6u9rPhbSKxAHgQfviIYtqXzcDDwYDMNwieXh4+xBiL7RxC+3Fr4uAZYK5yMnaLkUgkwfiWNz5XuN+i5gVgH0Ahwb7uLQP0RW19fd2DMBilb4rwGcZ0V/hD+MywpsobyFOII4v014zH4xFR/t4W6mOm/tWvflUeGBYRPream5tnED5neDCaRsTVqF+IdbBxeXm5i7WygSzk+7/lgQRW+7IZeCgZcLDv9ei6HgJRHmyEgY89scbwzrHWrPLwfI1xssnDtxwMyJoj+02s9mUzYDNgM2Az8Hlm4DMQPj/PdNt1txn4YAZE/Kyvry+0tbVtsWmb50B2E4wjhC5zYCtz2ImI8MkT7h4OPR1s9mpIUb7bS95uwfpgXFJPSloeGhrK8ER+5eDBgzcPHTr09q5du97q7e19s729/RKHvAk2tkkEFs/i4mIT4ufgxYsXD73++utHf/SjHx1+8cUXh27cuNE8NTVV/ei7vO3ygQKwHIgF5G1fNgM2Ax+Dge3xoyMsBZmDmnkw0c/43FsqlVqYnwL8aYg0uWg0uoLwucj9Mg835K11++OGH4NvO8pHY2C7f2qsG14QZb2MYobon/K9mBWEkSxr6wbiyDz9coV+mmUNui/f+NyuOVUyCzxIiLe2to4zniYYX5usjSXGn5txWLewsNC1sbHRfPPmzRoeRriJ8IHr4Ha6tmEz8MAxQP92rays+DFrETybstmsmEHWHp19ZZaxId+Huy7jhTEuwqd8ysB84Cr6UBbYrpTNgM2AzcBny4AtfH62/Nu52wzciQE5hOU54CxzQLuJeHCFzdx1t9u9yebOk8lkenjivSuZTO7mQNfKfXB+fv5BfOtRNqTykb0tRN3FxsbGq4ODg68dP378u1/84hd/+JWvfOWVhoaGmxxYkwgrnqtXr7a89dZb+06dOnXi+eef/5lz584dZwO8e3NzsxVTPuZnCcDvd+jbdpcDobZtvxP3tpvNgM3ABzMgY0jeuhGRpYcHD/IVFI9yCO3g4OnjwY2JoLTFeJ6pra2drVQqyxMTE/L1FR+cqu1rM/DJMCD90/ooLKJnDetklDUiVC6XXU6n02AtzdXU1MQRRZYREjeGh4fzZCtvhWF8StdHyIYxpVgX84ypDcbTdfYE11gXl9gPZKiXWltbi87NzXWurq62Mc4aL1y44Cd54QDDvmwGHh4GZN+Wy+VcqVQqRL9vZWz3sP9tZY8Y5UGA7nK5snV1dfIpgw32zQkenovwaT9we3i6gF0TmwGbAZuBn4oBW/j8qeizI9sMfPIMcNCRp9MVDmiZWCy2xkFn2uv1ToA5NndZNnkR0ILQ0IvZyiawjqfbcthxysbwky/RvUlR6gmMI0eOlE6ePJn50pe+FP+FX/iFhb/5N//mzccff3wU98uIKKPUbYoNrfwqdAXBN7SxsdHCIW8AsXN4dHR0z/j4+AAHvs6xsbGG+fn58PT0tPzw0a25TTgBTnFns+wnXIA48lbMg/gVAfemMT6jVO1sH0gGZGy5OIBGQBuHz04ewHTwUCaCGKNHo9ECwlICcxlzY2lpKXf48GF5mPNAVtYu9APHgIh+DvqmH+EzVigUwtls1i9rAP3T8Pl8eUTPDGtPirUl92u/9msGdllz79eKStkqfX19uWPHjsl3ki4zttYQcVOs//JDgPI9u/XsA1rW19dbqGuI9U0ehMo4vV/rZJfLZuAjMcD4lXGts+/18xAjyl6wmT7fxviuYxwEGMOKMSFfsZJB9Mwyxq2vVsFdxs9HyssObDNgM2AzYDPwcDJgb4zuj3a1S2Ez8C4GtjdrpUAgkOZwtogIOsWBbYqN3SYbQGelUokVi8V2NoCthG3ksBNGCHSTyAM5pqmDbE7LCJ05hN5kU1PTYmdn582urq6RgYGBkba2NvluM6l7kY2vlw1vA2JLN2LmMMLKMGLoEAJMh8fjqUVskR89skRguLI2y4Rxizv5hEk/AncBRFI3h17xhzb7shmwGbhLBmSOcTEOI8w7zQhMDQhM8gNHXg6bJnNVFmEmgSkfN0w1NDQYd5muHcxm4Kdm4Pz58/rm5qYLMcRPH60xDCPEfO9x8Mf6YCB+FlhH86ydRcJUvva1r8na81Pney8TYN2SMVTmQWiOh59bjK0NHgamcTepnwfxR77DtCkej7cyFiOMP9kL2GvbvWwUO+1PmwFZdxz0dxE5a1l7ZN/byNiuqVQqXgpjMsTlR/UKjHN50CaQcYOXfdkM3LcM2AWzGbAZ+BQZkIXkU8zOzspmwGbgIzBgjIyMlDjcJDnsrHm93nnirrHxy3Fo8yI4tHDg6UQElB82qEMk9RP+gfquT+pz66KecgCVjWoJwTKFiLKMEHq9paXlTHd39+nW1taLiJezHFxT1N0xMzPT8NJLLw2Doz/84Q+fOHXq1NHXXntt+Pr1680LCwshEpYfeZDvdZPveouMjo42vfjii30vvPDCEPa2t99+u2Z4eNgSSAlrXzYDNgMfwgDjUuMhgpNDp48xGN7a2qpDZAry4MGNyCTfsVYKh8PrtbW1S4gzK8xZTE8pc3tsf0jqtrfNwE/PwOHDhzX6pos+GeFhYCv2KHAiFCr6Zpl+mcXMsF6WWD9lvfnpM/0UUtgeQ/IdpRkegi6R5QZuFfYD8haclzFZv76+Lm9gR6iXWwRgwjxAl11Um4EPZECEfPkKiyCLSh0PvutZf2oRPn0Inw4eZshDjSLjOs8Yl69QkrEte8oPTNT2tBmwGbAZsBn4/DBgC5+fn7a2a/qAMcChxkSYK0UikTRF30D8XAKruKfZ6LkRPxs54HRyqOvmviGTyQQJ/0B/fJu6iUhiUI8Mh7iNv/7X//rYf/af/WdnfvZnf/ZNDrTnOjs7J4PB4Cab3cri4mIN4uUAYu/RGzduPDk7O/vo8vLy3ng83g4nUQ698sMPnnQ6HSB8jINh89ra2tDq6uoe0u5m81zLAVLEUei1L5uB+4SB+7sYWnNzs9PhcPgZYxE5eDLeAowrB+NMvju3GIvFVtvb2xcYpyuITamTJ0/KAfT+rpVduoeGgenpab1UKrnoj+FkMtmKIB9lnXTwwEyxloown4lGoxlE+VJXV9cD1TdZHw3GXpYHgIvYLeGTtV+nfm7GYz0PIdqot/wAooe62vv7h6ZX2xWBAenPTvp6kDFdx9pTR1+vYW/nkwdyCJ8VUET0zMvYJnwF2MInJNiXzYDNgM2AzcA7DMhC8o7N/t9m4D5jwC7OLQbksFPw+XxxDm+rYIENXlI2e2wC5a2rRkQ8+Y6vGjaD8pGfB1r8rNZaBBOE3gJP8FPyBhliygSC6MjevXuvY041Njauc/grUnfX3Nxc7Nq1a11vvfXWrrNnz+4+f/58L4JMPTzF8I9xEK5PJBKthOtFJB26cuVKL2GaEU/9mLb4WSXdNm0G3ocB5hvZL3gQV8Lz8/NNiEryhpmIn17mHc0wjIqIMgiey4zNRb/fL/OVfIfi+6RoO9sMfPIMMOdr9EMRP52IgfJdzvKmWJn+mEHwlI+Jb9JHE6yj1lthrCEPlDjS3d1dZHzFqc8W9chTfoOHnjoP/XyTk5PylTfyY4deHkbIeP3kCbZTtBn4bBiQcawherpYe7w8vHbTx13S91l7TBE7GRNF9osC+Zj7AzWuPxtK7VxtBu5PBuxS2QzcKwbsjdG9YtZO12bgE2CAQ41s3gyXy1VgU5fweDwrHHbk496b+FXK5XIgm802ZLPZRp5+1yLy+cn2gRfyqJv15mdXV1cJ0TON2Lmyf//+qaeeeurqsWPHrhw8ePA6Qug8XCQrlYqJ8BJcWFhoRdQcBHsQQYdGRkY6RkdHWxE7W1ZXV9sJ04nZR7j+mZmZPsSbFvgKcIh84Pmize3LZuBeMyD7BQ9jqAaRpY0HCU3Y5UcmvBw+5VBa5uFMmjG53NbWJt9LnIhEIrmvfe3+/w7Fe02cnf6ny0Aul9NYFxSCSHXtTNfU1GzW19evsp6sIIDGY7GY/PjJA/XGp7DI2Cp2dnbGEXgS4XA4z8PBMuu/fK+plzUttLKyIm+6+rE/sF97I/W0YTFg//duBnTWHbcIn4ieHiA/siefNDAQPkXwLLD+CEpEk7Et+2es9mUzYDNgM2AzYDOglBxkbB5sBmwG7mMGRASsq6srcsCRNzxEULjJoWcOIXQTNx3xU365toUn4SLkyVuf8uM+D8vYNkT83NzcTMHBAgfWy729vW8gfJ5CDD179OjRmz09PascAAtshn3j4+Otr7/++oEXX3zxsZdffvkEOH7mzJkjY2NjhxE79yOC9k1NTXVMTEz0Tk9Pd2xtbUUxvaZpavdxF7CLZjPwmTPAOHEyDoOMsearV68Oc9/DmIoy7rzMUQphqdjS0pJkLC5hX+YAmuRgWsTvEzh8fubVtwvwgDCAMGjQB4usF1s81Jrv7++f5qHZxIEDB66Da9xPdHR0LG8Lnw9c32StKoVCoTh1jDc1NaUxZW+g8eBT3oIT0bNudnZWPuXgIqy9rj0g/dYu5ocyIHtaB3s2+f5eeQDnWl9f13nIodgHl9kT5xgX8v238h2+1tvcpPjAjW/KbF82AzYDNgPbnuvPAAAQAElEQVQ2A/eIAVlI7lHSdrI2AzYDnyAD8qMMGb/fvxaJRKYRPWfBksPhKHK4CSB+NrIBbDUMoz6bzYYRJVx/8id/8sC/8SGiCagcPnw4j9iZ+Pmf//nZp5566vqXvvSltznEXuRAe7Wzs1M+9r7mcrmKhULBv7Gx0bG0tLQHgfPYzZs3H7lx48YRBJp9uA3F4/EWxBv5QZZWzGa4isCdh3ayD4iQYF82A+/HgMfj0SuViq9UKsWYazoYa/KmuZ/5x+V2uxUPJQr19fUpDqAbDQ0Nm62trdnh4WF58+b9krTdbQbuBQMGfbWIILhJP5zkwZl8NcqlPXv2XNq3b9+VwcHBSdaMNUTRB1KUR7QtI9qK4LmF8LlFPQusfYpx6Ub8DGYyGVnfahOJhKxr9h7/XvQwO83PggHZozlYe1ypVMrDAzf5Hl/5WieT/i/f7SmfNkizL87IvpgC2m98QoJ92QzYDDwkDNjV+EQYsDdFnwiNdiI2A/ecAdnElXw+3xaHunkw4/V6p51OZwLIOI4herYi4rVyAKrDzX/06FF540NHmJAN4z0v4L3MAPFT6i/f21Tg6f4mm9tpRJZrfX19ZwYGBi6C0Z6envnm5uYU3MgX4DfPzc0dGB8fPzo5OSnC5zDCZwdCZwh+PBwOo2yga9g8hwnnO3/+vGygH3ie7mUb2Gl/vhlgbMl3J7oYe0xDvmAoFPIBB1BA3rLLIX6mOISmmYvysFVh3JqY9mUz8GkyUKmpqckjbK7U1dWNIhSeaWtre4X7N7i/EAwGp3l4GOfhoKwnn2a5PpG8eOBgsL4XGWtp6rPB2MvysEFjXXSw/suDifqtra061jYvGT4U6z/1sC+bAdnnOvP5vJu9m5u+Ll9RpLEPNhjTecbDFuMgyZqTkfEBXfbaAwn2ZTNgM2AzYDPwEwZkIfnJnW2zGbAZuC8ZYDMnm7hKOp3OIextIi4ssuET4XONTV4Ofz9oYjPYjbjXyRPvBvxDVEY2hw/FOKd+JqggwOTlTZeWlpb57u7uUXAJAfRtcK2rq2sGQTQNP/JxqPr5+fmmqampJg65MQTOYCKRcLNxdhaLxQACaAQBVL4aIIiSI2/HOB8GkZg2ty+bgU+cgZWVFcW4MhBayoyxYlNTY4ExWGA8FrDn6urr4rW1tesIo+lKpVL9qOEnXg47wVsMfO4tMl8DEffkwZXM325IcQGdNSKH2Lna2dk51d7ePkI/vUm/nQUbPATLnTx5skK4B+5ijZPvMyzFYrFUQ0ODfGQ/idBbYb2XB3duhNHY5uZmHXsBH+ufrP/yHYji98DV1S6wzUCVAfq0zt5NvtPTzR7XyxrjYj+osR+uIHjKx9wTCKDyYkCG/Z180kD2zNXotmkzYDNgM2AzYDOgHgpBxG5Hm4HPAwNs8kwOb0U2d2kOOauIELNs+pYwE/i5DMNoZDPYJ4CPDgTRGKYcBB+qcU5d5e3PEofZTTC1f//+y8eOHXvriSeeOHvo0KGRnp6eVTbCBURO58LCgmdiYsI7Pj7uRACVH4DQ2DzLmzGycQ7LITGVSkU5RMr3osqB2T4k0mnu1wuRw2qfqnm/lvNBLFeVUzHvVH5EJMNwG0XMNA8bNrq7exJ9fT2Z/v7edG9v71Zbe+tqc2vjSqwxJh85LJ26UyK2m83AJ8TAdj8VQU/WNxH45OGVvOXoJwsv64TGepkRMZ41YU5EQtbGTeb6jHwFA/4PpDBy/vx5E1GzXFdXl0TUnadem9RRfljM1HXdxZoWZe2L8VDPz1ona5rwAyX2ZTPw4DJA39Z58C8Prr25XM7LftfJGJY3PsvsibPRaDSOucVD/wz74iJ+8qD8gRzjD24r2SW3GbAZsBn4NBn46HnZG6KPzpkdw2bgs2TAIPMSYucWwuaS3++fRuSbRgiNu91ujSfdzWwO+zY2NnZhdnHwqSd8gEOivBEjh0RuH/xLNrVtbW1F6pzu6uraaG1tXeYQONvR0TGHuxwEc2yATTbHioOgiJ0am2XFgVHhphmG6TJNFU4kkh1LSyvdr771VveLb7xRv7a25j+vlByi35ckuBTxDT6vubF7Ly0vB66vrYXOTUxEpuLx6LW5udi5sbG60dH52tHR0dq5a9di8ampKAJshPRDy4Q3TdN77ZoVn3TMh6Zd3pe0u/SAl21uTffi4qKffhwenR+tvbl0s35yZbLxwtxY8+Xxy62Xx8dbL1++3Hp9drZlZHq6eXJypRFxuyGZTNbGaQPhmbS8QN4C0zE/9xwLB0C4kIcA3tXV1SAPA6Lz8/O1VyYnG8fg9urE1baRyZF2+maH4ObN+ba5ubnWsbG5Vvpto5kzwx6/R0VqIutNTY0zjL3rg4MDl3ftGrzQ0dF+pa6udsLr824ppUonlZK5Cqt92Qx8PAborzIfyBj20P8CE5sTEemvk/TXS5cutYxeGG1/+823u05978f933v2Pwz9+R88u/tP//CP93zvj/9iz5nnXx94/blTXdPXbjSvL67Ld15GveVyKD45GVxaWvKRNmuAqX+8kn12sQ4fPmzEYrFSJBLZwpxH8FnB3GItLBmG4WSdC2az2RruY6z/EebDAKWVB6AY9mUz8GAyQF+W8ernQXUAYV++197FHk8+5p5hDCQYD5sgiUAqP2xWeTBr+VOU2o5qM2AzYDNgM/ChDDxwm74PrZEdwGbgIWYAwU/EhHJtbW2Kp9vLNTU1U2Ac+ypCaKVUKtVz8Onj4LNXTA538qNHD9VH3qvNCxeV7u7uPBvdTH19fRwRZhnxcxEzzn0OMbiCnxUcHkTwVGLigAimieAYyWTS3Yhl/YmtLUGz6fcHGtX7C5/EJ67SlZp2rasGz0JqIRDW9VCpWIwGHY6YkU7XG7lco6viaDKLyWZnwWgqO50NacOoZ5MeQ5iO0lahhYWFQENDg7yhJCKriFGSLkX73F/Cg3NTKa8eCgWTxWLM6fA3GhVHSyFvtDkLZmfZUN2FXKq3omk95Wy2W5VKnaVSusPr8LZwIGpmDNTR7hGYlDe/5MCvY7evdxgQLtzMFfLVGGGH31+bc1SanA6jrVQsdZVz5d5yutxPUAvlcq6vVDJ7nE6jG7O9UKnUuj1uPRjyr/f0dE4cOrD/8hefefrsX/0rv/DG8WOPXugdGLjR1N4UJ34JmMC+bAZ+Ogbm5+WtRR/zZ9iZctbmKrmmglFoow935cv5vmyhMJTJ5fdkt1IHtjY3j6TWEkfWNzePbCY2D8Q3t4a34um+TGKrs5BItxSVqt/S9RrmhyCFkrlB1gGZc7h9YC7ZA5RaWloSTU1Nc4iey+wH4jwMlR86lO+3DiAS1cBXHXOhfPe3VdftteuBqaRdUJuBKgPSdxnvMg8E2dcG2bPJVxW56eMGYmda+j/jYIO9cBKTYa5s4bNKnm3aDNgM2AzYDNxiQA5Bt25si82AzcD9zwCCnwgKBUoqb3nMut3u6x6PZ4KDz2qlUpE3HGt5Kt67tbU1tLS0NLy4uNi+uroaxe5hA/nQjHmpC3BevnzZf/r06ejLL7/ccO7cucaRkZEwwqI7k8nowgd8WYInYS1TKU3puoZeVg7BTf/Va9cOff+733/s9ZdfHliamalbvH5dfqn6PWIk8eWA7BobG/N//8/ebvzu1/+899v/6tt7/89f/xeP/Obf/0cn/tHf+bUn/85/8z+d/Af/zd995u/9V3/7i3/vb/2dL/zK3/5fv/Brf/vvP/Prf+dXT/6zf/hPnvydf/Fbx//0D75z+O03zuy6OTLSNXH1agNinQjT0jaf5CFcPSh/wisQvl3rY2OBGzdu1F166aXuUz/84YFnv/Od47/1z/7V0//73//HX/zaf/+/fvlX/rv/+We/9l//3a/8+v/wK1/5x//jr/zcP/4f/97P/bO/86tf+Ze/9k+//H/843/6pX/9z37zmW//m997/Pt/+udHfvwX3xu6ePp06/z8fHh6elr4lfZ7UGj5xMoJt/LWnH7+/Hnf+IXxmu/9+fc6X3nhhT2///Xff+T//xv/8sn/89d/45nf+No/+Zl/9D//2s/+o//5H/7s1/6H/+3n/sF/97/83D/47//uz/0q/H7tf/z7P/dP/+E//vK//D/+5Re+/Y1vP/bSC6/unpmca0ylcmWn2znl9XivuDzec36/d8Stuef9pj9F4e2DJyTY18djYLvPOpeWlnxnJhebvv/v/2Lw27/9zSO/9X/85hO//nf+0TP/4P/zv/7M//dv/g8/+yv/09/72X/+K//kZ7/x//s3P/Pv/q/vfOHPf++Pnv73v/tvTz77b7518ju/9c1nvvV/fv1n/q9/+htf/t///j/68j//h//7z/zGr/6zp//tv/nWo3/x7/797u//+fdbz58/HxkfH3f/ifknjo9X0s8sloF4m0X0kbc95xFAZxB9UkDm0QAPPps2NjZ2sTYOTk1NtVJHeRDkgFf9MyuxnbHNwMdggD4r67YWj8e97JUi7G0j2MPlclk+6l4MBAIbiJ3L9P1VkMS9TDbycADDvmwGbAZsBmwGbAZ+wsDnYBP0k8raNpuBh4iBYjQalSfdSxx+JoLB4BTC54rBH2KffHdlF0/GBzgA7eK+HcibHz7qLwcj2UhifbCvU6dO6W+++aZrc3PTj9ApHyVv4pDXODMzE1pbW3MXi0UNOhA535nmxM4mWmnUXtM0xQY5mEhsda2sru6emZ45sry42J+IrzWUNzeDHBTl7QIRjCy89NJLTtzcV65cCaTX0jXzc8vti9PLQ8vTywc35xaOrc0uP7Y6Of/E8sT8k0vj008tjk+fXLo5c3J+Yvapxan5JxenFp5cnZ5/YnV24fjS7NLR5fmFfZtLq/0Li6vtG4uLdRMTE+GVlRUvoq18nOuhaaO76WG0owNh0j07Oxucy2Zj0+PTbfMz8wPLC0sHl+YWHp2fnH1y9ub0ydkbk8/MjU6ByWdmRyeemRsD16eemR0D+C3A+eLE7JMLU/MnlmYXj67MLu5eXVzp2oBfV94lH/eUj8x+rrilv9PblS780t9D00vTTctL832L84sH6IPHlmfnH1+anH1q/gZ99cbU09Ojk89MXbsJxp+ZvnrzmelRzBuTT0+L3/jkE+PXJ45NjE3snp6ea11ZWnGl04VNQ3POx2INE7W1TfPNzc1r8ra1pmkVIA9o7qYL2GFsBm4xQJ+VCVtnDvcmFhORxPJy+9LM0u61heUjS7MLj82Nzzw5zXwwc33y6ZmR8adnx8afWhibfmLp5syJpZuzxxZvzBybH5t6ZH5s8tH5G5OPT18ff3L62vWTczcnn1qcnH1ycWb2+Mrc4n7GQRdzTv1acS1wdPqozPe3ynA/W2RcAYOxlkXwXAeLbW1ts3V1dVvsCUwEUV+pVGpAINq1vr4+lEgk2tkHRKmTE8h8gGFfNgMPDAPSZ+X7Pb3JZDJCXw6n0+kge1onfb3k9/s3WXNW6f/rtbW1KUTQEjWzYssX4QAAEABJREFU1x5IsC+bAZsBmwGbgXczIBvMd7vYdzYDNgP3PQMcfGRjJ29V5R0OR8rtdq+DNY/Hs8W9uMv3ejYVCoV+DkFdiH4tPBmXNwvlgPdQjPuGhgb2vboInwiYidjGxkYzG+PmfD4f5PDsgg8TPkwEYTkMWm97wpvVtqZhKNOo6Eal7C3lc9H0Vrwln8l0bKysduZyuQbhSsQiAoto5CGvMIfI5o255d6Z6cm9UyOTR8cvXT+xcn3m8dTU6mNqOf2oay13xLuaP+TbrBwIbhn7vInKPneivE/fKB4wVzMHC0tbR+JTS4/OXR577OaF6ycunL3y+MiVa8evXB09Ojk5u2t1dbWd8kYRQEWglrdzZMNPER7OizYSUdlRW9sTos2aFhZW+6cn5g8gLj9y5cKV49fOXz4+OzJxZGN8YV95YWu3Z600FN7S+mrSzp5o0tEdjJvd7tVSj7mQ7ivMbg5mZzaGUzPre1cnFw9Nj049MnJl5NGL564+cuPazX3TcyPdKxMTNTBZ5fahGAPU547XNre6iPX041A+kWiaHJvsv3Tp0iF4OTZ6YeTE8tjMscTUyuHcfHyvuZLd5d6o9Pq3zK5AWu/wAx9wJc1OLVHqNjbzPZmVrf7VqcWhiZGbwxfOXtjz9vkLe69evLznxo0bu1fWVwZW4iuNKaUsgfmOhbIdbQY+hAHpt/RXN2JdqJgqthTz2aGJmzOHxq/eODYzOnFsfWLxSGklvc+VKO8K5PTeSM7VGc252xrNUGO7q6a2x9cU7Qs2h3v8jZEWZzRWW/LWBTKq2ZEodpTX0oO5hY19G5OLR+ZuTB0bvXTt2NiVsX2Lo4s9N2/ejJH3AzXnIvaUnE5nxufzyY/5zSB6riP+5BCCZN2Ibm1t9bKmDCASdW1tbdVCvQs81PMe9bOvh48BbX5+Xn60y4uYHyoWiwH2tV72chp7uyKQ/W+C/d4WfT9L9cvAAPZlM2AzYDNgM2Az8C4G7E3Qu+iwb2wGHhwG2PiJ+FliI5hlw7fJxk+EzziHoQK1cBuGUYug1Il/J2ZbqVSStz7keyUfinFPfTXq5IAHB3WVNyWtN1ocDkcBv3QoFJKNcMrr9WZxyxGuoCmthFnWNFOUTw3h01ks5P3ZVDKWy2Zal5aWezc2VlvX1hbkoOhFhPQWi57gzM2Zpskbk31XLl7bM3L+6qHFqZlD6zNLBzPLm3srG9lhV7I8EOQgHit7uxtMf2eTHmlv0IPttSrQETG8nf6Co9udNnrL65mB9bnl3QsT0/vHR8YOj10Ze+TKxZFHpsem9s1MzvevzK20cGAV8VPaSepDUz6k16lT8vFSVym9Xrsws9A9dvXqntErlw6PXb5+ZGps/ODS+Ozu5Nx6f2Uj1+lJG22xoqe53gg2NqtIPahrMMN1sbKvPlRwNXrTZpNjq9xaiec6UkubPcszC0NTNyb2T4zdODg5NnlwZmJucGNls2VhfKEGAVvET3n7U3sYmUXAkXo51Py8R6VS4fWFhcbZubmexfmZ4ckbYwfnJqYPLExN74svrg8V11K9WryI0Kmaa8qexnoVrGt0RGINejhWp0KxqOGtDZWcde68Vq8lC42p5Xjr0uR8x9iVke5rl64OXD5/ee/o5Wv7Rq+O7pubmOvamJ6um4zHvZTBAaQcDyPFdp3uAQP0F1mXHPl8PsBDrLrFqdmehcn5vcvT8/sE8aX1ofxmuteZNTtCFU9LoyPc0OSM1ra5YtFObx1iZ3NgINzmH4y0+/pCLb7uQKO/zVMbJEwkpvwxf0FrMrcKnZm1RP/67NKembHJQ+Oj1/dPjU8NzM3NyY8AijD4IPXbSjgcztXU1GxEIhH5rs8VxNCE3++v8EQwgHjcsrm52YHZnkwma2kyq36Y9mUz8MAwMDIy4mAP66Yfyw8bhUqlUoD9ngfBU2NvV+RhcToYDG6x701zn3v22WdF9JS98QNTR7ugNgM2AzYDNgOfDgOy0fx0crJzuZ8YsMvy8DBgRKPRIgedLTaA8tbnOhvCFOKeUS6X/dlstiGTybRhduRyuTqqHZifn38oRJ+bN28qn89nsOnNc9hLwMNiXV3dRHNz8/XW1taxpqamCe5nQqHQIhviNcTPODwlnbqeczkcJSY/o1wqmYVczpFJJ92In01L8whkays96+ubrfFcPMIhPJzLxRsXlpf7J25MPHLxzNuPvfnKG49PXb25f21qobe4mGhybRaj0azD36xCvj5/o3tPrMt5qLnPsa+h17mrrtvZE2x2t7hrPbGK3+fYKoU2phdjk9dutJPW0Nk3zh468/rpx0auXjs+Mzl9ZGVlfWh1dbNN14Mh2sqNGPDwikcnT4qw619fX+lYnpvb//bps4+89cqbj1546+zBsfNX++dHJxvzS4lwMOtwN2tRR6+/WRsOd2h7a3rU3lgv6FHDNd1af7BVa3fX6THD5/CmDXd6aSMwf3MiNnbpWue1ty/uRpg7MjE6eWhlc3M4FY93BB3BnW9+PlT8bvcXTa2seDJudzhdLreur2wMzk/PH54Zmzo68vblQ+PXRgZmbo43b80tR43VjDeQUu56M+Ds8TVrwzU92r6GQbWnrl/tinWr3mCLcKs1qIAjkHE4S8tJ9/KNWf+18xcjb79+pv3My2/tfvv1t49ePH3x8YmxmwfW4/FuFY/L9wlK2z5U3Cr7754xsN1vmZKVx8ybsdR6qntmfGbPxNj4kdmxyeH5m9M80NioVcmCv6bidnf46hx76nu1/Y192oGmAbW/sR/0qQNN/Rb2Y1poGVRi7iVsizvq8OWUu7C8FV6ZmG0dvXhpz8jblw6MXRrdO3V9qn1hYUHeVhZxUNsuzz2r7yeUsAg85UAgkGSNW2bdmwMLfr8/T/mtT0Lw4C62urrajGgUJU8PeJCEXYprX59nBujHGsK+MxgMetm/BnloGalUKvLDfC72dCb9vohfVoDwmWM/WPrqV79qsP+1hc/Pc8ex6/5BDNh+NgOfawZko/m5JsCuvM3Ag8zA9gavwsYvzSZx0+VyrTgcjnUEvjSindrc3AzG4/HGtbW1DuyNINrW1vZQHIAaGhoM6ltmA5yORCKrjY2Nk4idV6nf2x0dHWe2cba9vf08bhfb29uvdnS0X29vaxtva2uda2yoXwuHQxmfx1V0aKpSLOSDaxwSET3bV1bW2pemZpvOnTvX+tbrbwyOXLqyd/TitQNLUwt7MkuJfk9Bb21whmNt3rpAt6/BDVz9gSbHUKjVMRRp1XdFO7TBaKc2EGnX+8Jtek+o2dGFf6un1lWvh72RspedvB4rbmZbNmdXu2avTw5du3B1z9tnzu+5cPrtnqWZibrl5WU/ffOh+05K+qkIC/rC9euBxbGp+pvXRruuXbg8PD8+Nbi5sNJb2cq3evKqNlr2+JucUXdfqMUxEGrVB0Nt2lCwTVkItauhcKcajnapoWiH6g+3qb5QiwbHerO7xlVrBr2BoiuipypNifmNnrmbM7vOnDqz/43X3tp1/u3znVdeO1fLmPCeP3/eCccPxSW8UhHH0tKSd2JtLXbx0qX2y6fPDl48fXb/tbcv71+enh/Ob6S7PHmtoU4LBFvcNd6uQIOzJ9Ck9wdatcFwu7Yr2ql2welwTZcarulWu8UeadeGQu1aH+E6XLV6veF3+tKaR9sshLJL8YbVybnOqSvXB2ZHJ4emr1zvm5+crFVx5aUs9v4CEuzrgxmo9ltEDR8Iz03ONY9dHe0fuzQyOH5xdCC1nGhxZoxonR7ydQYaXP2RNn1XTYe2u6ZT2xXpUMwNqs/frHr8TarH16S6xQw0i2gPmhXh1VANc0SoVaO/O5pdEU+k4gt6MkajsZntXJ9dHFhfWO26cWO66fyr56MyfuR7hz+41PeFr4g7FZfLJZ/42Kivr5+PxWKziD9p9gUqmUxa4idrfkyET+7l17A9lNwWPyFBKfu/+5kB0zTlwZleKBTczAsh+nGUvWwND/QD9G8X+z4zGAwWQ6FQTsA4KPKQv4KfjIv7uWp22WwGbAZsBmwGPiMG7IPJZ0S8na3NwCfIgHynZ46NX9ztdi8iei6TdjydThcQz1wrKyu1Gxsbbdw3sYmMZbNZP/7yZssDLaodPny4UiqVinV1dYmenp6lXbt23XjkkUcuPPHEE2988YtfPPXlL3/5hZ//+Z9/4Rd/8Rdf+KVf+qWXwMv/6V/5hde/9JUvn33qqScv7z+wd7Kzo3Wjrr42HfIH8mal4tjcWAtvxeNNm+vrnfH1rfbZqYW+sZHrhydHJw7duDK6d3NhtVtLlxva/A2hfU2DrsNtQ/qRtiF1oKFX7Y11qeFIuxoMtqpeDt99gRbEuDY1EG3n4I1fXbfaUzegDtTvUrvr+vT+aLsjUvZ4c6upyNzYdPvVs5cGL5+/uPf61dGBtZW1pmKqGKKdZI6WAwDWh+aS+jjSxWI4kUy0jV8f67n69uX+1amF9tJmpi7m8AW7Qo3uodpOfX9jv3a0dZfaX9+nhhE6B/ytqs/TrPp8rWog2KaGIp1qlwh09b1qX1O/Otg6pA43D6sDjbv0XbFuZ6Ozxp9fTdUv3JzrPX/67cMjl6/tn5+a37W8utZsps0AYrlz+4D1QJO7XQd4XXKHQlognU81b8WT/TdvjB8cuTp6eOTtq3vXZpa6vQUVa/fV+Q82DumPtO/RHu3apw63DKl98DeM6DkYov+G4BWud0e71f7aXnW4fkAdbRhQjzQNqWMtu9Rh7HvDXarNGXP4c6YnM7cWmbk01jQ/Ntk7MzbVn1hO1WUrzDHjyhZYHuhe9akVnjluyY1oEdzY2KhfWFzomLwxPnj98rWe0QvX2oobmUi9HnYP1/boR1uG1WGZDxr6lIiefcyzXa461eqoUU0qohpUWDViNmtR1aJHVaszpjq99QigLWo38+/B7bdDh2OdjnZPgzdY8sSSS5udmfVEz9r8cs9KarOR9THY1dXl/NRq/zEz0jTNBPLWZx6xM4HwOVdTUzPp8Xi2cC+z3mtbW1seBKMwomcEeySVSvnJTuqmY9qXzcD9zIBG4Zy5XM5HX45ixuLxeC3CZ1Dct4XPUiAQKPDguxAMBst9fX0yHvC2L5sBmwGbAZsBm4H3MmBvft7Lie3yOWXgAa62bPbybAjl+z1nED7HOfjcZLO4xJPyjIifCwsL9QigXZj9s7OzXUtLSw3U1wfkEITxQF6miJ8nTpzId3R0pHp6ejZ6e3tFAJ3p7+8f7+7uvj44OHgFXEQUPTc0NHS6t7f/zb7u3te7e7peb29vf6u9ve1ca2vr2w3NTRejNdERt9cnB8cER0o9vpFoXZqc3jV7fWJfYmGtv7yZa3BlVCSMWNnsrnH2hls0oHqCTarLX6/avDHV7I6qBkdI1aqgqtdDqskZUS2eWtWGf0egUXWHmlV/tEP1hVtVd6BJa3bV6DHD69JShWB6LV6/MbfcsTG71LU6u9S+MLcgX2q2bZcAABAASURBVE0gB1X3trD1qTWS5AccN2/e9CwuLvpXV1eD9KMAbl7gAjrQPkqBJDxwqBXlW1tbq92YX2+fm5geSq3Gu5OLq82VrVzUX9B8zc6wsyvQoPfCT1+gSWGqDk+tanZFVZOrRjW5YxYaXTHVyH2Lt04Jtx3BRtUJekItFr99kTat1Vvv9JecviKC6tIU/X5qZnB6fGLPwsJS//zCfFtyKRmRHwCiXPpHqctPE5a85I1XEQU98BCan5+vnZubkx9XiWxzLO0t/tpHyEfCOtamC+G1xY2Wmcm5ganJqf0LU/PDK7NzvfGV5UaVyYfrXWFPh7/B0R9q1brpjx3Cna9edXjrVZunTjU7o6oe8aheC6tGPaKaQaseVR2IS92eBtXja1T9gWY1GG5TnZ46LWb4dG/BdFXSWT/9t3FjfqmzmEz1JDc32tZdMzG1tOST+n6EethBHxAGaFeZA9zXrl0Lgpj0YwHuISDtfrf92JnJhMMr8/OtNy7dGFqZWxhanJzv31rbbC5spcIh0+Vt8dU6uoNNWhfzQTvjv8XJPEDflD5ar4VUzAyoSMWrQiWXCpbcKow9gltMBZiHw8wbUdVJ3N4I826oSXX667V2xkGtHvRryVI9D1x6xy9eOzB/fbx/6sZUKwKL1OFjzXOfdvMh0hZCoVAK8WeFh58LDodjgz1Arlgsmoi4HkTPMHuBetb8tkQiUYv4GaCMTmBfNgP3MwMahXPSh/3sY+vox/WI+PWGYQR4wK+L0BmNRvOYOb/fX0DwrxBe9sIY9mUzYDNgM3D3DNghPz8M6J+fqto1tRl4aBmQj/bkw+HwJhvAaUTPMTCytbU1g5CS4MCjI17Vbmxs9OI2nM/nBzgUtWYymQf6AEQdrTdeMEvt7e05xM4kAufm8PDwytGjR+fZKE/hfvPQoUPXwKVjx46dO3ny5JuPHD/+2iOHH33l6OHDLxPu1UOHD7924PCh13oG+k63NDdfqq9vmHU7XMVsMt28sbIxvDa7tCe7ttXtyFRq/EWHL2Z4HS2uGq3L36A6/AhGvlrEzRrViMhZqwdVVPk5hHtU1PSpWi2oGt1R1eIlDGgPNKjucIvqCjarTl+Dakd4anSGdU9RecuJTCS9Gm9NrSU6komt9nw6U6+UCgE3EJFBDgJYP5VL8nLU1tZ6OVRztghGMMPbh2YPJXAACYNx15eEd65qq8FiutiYS6e7E2sbu4tbma7ceqremSkFwhWns8Vdo3cjxgk64afdVaOaHRFVj8BR7wirOmdE1W4jpodVvSuiEEZUM/w2Iz63++tUFwJob6RZtQXq9LDpcRvpfGRzcbV1Y3m9f21xaW9qKzmUKWS685V8TV9fn5saSNkwPrXLyQMIf6lUqnE4HE0+n6+hUCjUNTY2Snt7KYUTfJQ21wnvypJeIVduT24kdm2urB+IL60NxZfWOzKb8ZizUPG3emucXYF6vRvRsxVeG+C0yfGOoNwIx3UInpGKT0VBjeFXsYpf1YImumGrHlXtzpjq9jaogVCrkrapR1wKGi7dVTZcpa1MLLUS76jkiv35TLrX6XQ2pHUGhFKasv8eKgYQNqVNHQgRXto5QuWaWFea6cdixriXtUXmiQ/sx5IOooa7kCrE8qlKR3xzY8/Wenx4fXmtL5/KNGr5kj/qDLjaAiJU1qlWT401D9TRN2sF9L9aFWSuRfSsuJWv6FS+gkP5y24VQvyMInzW4C9CfpuvTnWGmplz61Wrt07rCNRptY6gz5GtxMrpfO/a/NKR5Fp8OJfJdTDPRZVSbuAAUleM+/YqMW+kGxoaVhGERPjc1DQty4NQgznFvbW1FUY8asTszOVy9ZVKJUhNnMC+bAZuZ+B+updx56DvBui3dexXG3ggYQmfXq9XQ+gvx2KxPHteeeO5iJsIn7IXvp/qYJfFZsBmwGbAZuA+YkC/j8piF8VmwGbgYzDAIUc2ewaHtbyu6xs8+Z5GqbqC+zVElbG1tbX10dFR7cUXX2z5kz/5k91/8Rd/cehHP/rRnpGRkQ4OnTUcPq03cz5G1vdjFBFDLciX3COClsfHx0uDg4OyOc5yEEwFg+VNfySyGA7HbtbV1Z3n0PhmU2vr622tHW+1tLadj9ZExzOpbGLi6s3o2uRCk7mRC9U7Qp6DbUPasa496lj3XjVY066anGEV5rDtLejKU9SVu6Qpl6DsUC7Dadn1vKG0VFnp6Ypy5zQV5EBeqwVUmzumBoIt6mBDnzrWvlsdbhxUu6IdjgZXyOfMVerHr471Xr1wuff0a6e7Ll++XLuklAeyHeDTuhyTk5O+a9euNf7gBz8Y+O3f/u1jv/M7v3P8j//4jx959tln97755pu9V69ebUVQr5O3Qbf70PsKdfjr8/PznqtTU9EXf/Ri+x/94R/tfe6HL+x5/ccvD6hkuaE72uI92jHsfKL7gHa4cUDtCrerLk+9akC0CBVdlqDhKenKUdaVVtaUVjSUypcVIpuqZErKyJSVM6cI51I1pl+1OKOqy9+oBqOtandDt+qPtmktnhqnShXDEyM3W8+89mbfs3/074bOvv5q28TVq9Hp6WmX+hT+4EEjG8fp06c95BmEz87f+I3fePQ3f/M3n/hX/+pfnfzX//pfP/Gd73zn6I9//ON+xmwDDy3kzbkP/Dj+dppu0g2fOXex7cWXXh1+7dU3+y+cebsjtZasCRteT2+g1bE31qPtp7/Jd6J2eutVkyOqYohHgZJLufJK6dmKQi5RTvqsaxtu3D15TQn8CEqxilfJW6A9cDsc61QHWwfV4bZdan/ToBYxvN7k0kbd22+eGf7Lf/dnh994+fTBqyM3uzc3N4OU8VPhFw4+octO5kMY0OibrpmZmeCFCxcan3vuub4/+7M/2/tbv/Vbx77+9a8/9od/+IeP/eVf/uXBF154YfDq1bMtiPzRubk5qy9X06VPaNgdy8vL/qsjV5vOnX2z56Ufvzh0/fJI58bMivWQqcPfqHeHm7SuUINq4gGHvNkZNbxK+qz0TT1nKJN+q3Km0gpK6cy9jopDOZiPBU76rDOvKwdzrwv4uK/Vg6oz2KD2NPdqe1t79cG6DrcnZ9aOn7/aff3tK7suvHlm340rN4ZfeeWVHupXx/rpp6y6un//DIpWQoDOsO5vNjU1LdfU1Ky7XK5yqVRyMv78tFXTuXPnBq9fv96OACpv53qIY182A/czA3o6nfaCEHsM+c5z6bchHto7A4FAEdEz2dzcvIkAmnI4HPlQKFS5nytjl81mwGbAZsBm4LNn4H7ezH327NglsBl4QBhA5DTa2toKiHhxMN/Q0DDKZnDU7XaPbWxsrCGyGJcuXWo4f/784LVr1w5wvyeRSHThV0cVvcAB3ns9wC5wIgKo8fTTT5exl/r7+wtHjhzJHjhwcuvEiRNrjz755Mwv/z//X1f/3//t377wv/wv/9u5/+q//m8v/tJXf/FqR1vnTHo9mVqamA0nlzcb9HQ50OiKOvc3D6hDbUPqUPuQ6gk1qTotaH200lvUlBtRzgX0klLOsqZccvhGBHXkTaUyFaWJ8ImAJAf2qOlTzc6I6vE1qD21nepIy6A62NivBms6HOTjdZe02tW5hZ6l2YW+jdXV7vhavA5V20ebOTmAa+oe/0ke5CVvWnhzuVw9faQP4eIoeGxhYeFRDiEH6DtDyWSym0N0M2YN937iiPj2HvFT0qPIDsMwvGY6XbO8tNwxOT6+Z2JsfNeNK2M9es6o7Ym2uA8179KPd+xV+2MIlYEm1easUXVGQAUKTuUtOhCSHUqHU1WC0yKCR6GiDMRPM19RIn44EOkkXNTwqQZHSLV7YrRTs9pV26F6a1r0Fm+tw5E1QiuzSw2TY+Pdo1eu9i8urbSghkez2axzu5zqHv9p4+PjDnh1w1sAYaV9YmLiCDgBnkIcfgIh6Fg8Ht/Fg4xWDnkRhBcZn1I+B2V8F7/ca5RXox08hI+sray1zkxPD42PjfdM3ZhsKSZz4agedPeF2vXdNT1qN9z2BpuVvO1Zr4VUBOHTV3IqJ9xpOfopcMCto2gqZ0GglKugKTd9V0SjSNmjGvSg6vDWqgFE5X3NvepA86Da19ivRZXfndvYqpm5MTk4NnL94MrS6oHEZrKHukgdPMr+eygY2O5zOg895KPgfsa+/FBYB+N/1+Tk5GHMRxE5T6ysrBxJpRK7t7ayXVtba41RVyEkfZn4Vj+GDA24iB9YWV1pmp2b7xwbHe1bnJlrza4nIqGy29MVENGzSbUH6lW9HlI1jO0QfdBXcigXfVZH8FSIn4q+qpgb9IqudOZenQckDrkv6spB/5W5wUEf9nJfo/lVm79ODdZ3Chx9sRaXt6iia1OzbauzCwPL8/N7tzY3duczmV76biPllbdXNcp6X16sbSJ8lru6ujKxWCze0dGxXFdXJ8JnUYRP6uBlzm6Ymprqg/9WHv7FmCs892Vl7ELZDMAAY07GmwMx35vJZMKsb3XsQ2oQ8IP0X93n8+Vra2sT7e3tm9FoNIkQmsO9IlGBfdkM2AzYDNgM/LQMPKTx9Ye0Xna1bAY+jwygCKkKB6EsG8aN+vr6GQ5D1zgEzcibIDw5N9g4hhBXmjF72UgOg26ElhiHVeutlu0N5+eBu0pzc3ORTXM2FAql4SfldKazuq4KyY2kSq5vuXPxVMBVUL5GX43eFqhTrd6YanJHrQO4v+hUDgRNEYccZV1ppkOZFaUqxYoySpxDuRyGrpymU7kFhlM5EUblEO6SA3jBoUIll6pBBG1whlRXuEH11bSojnCDHtY9gdRqonljcbVramxyYGlmrrm4vk4Rgy6llPZptBH9R6tUKk4OHQEOzI1vvfXW4CuvvHLw+eeff/TNN998/OLFi0+NjIw8JkLH+vr6Lg7XneFwuB4RI6SUEkFEx6xeGmG8y4lEdHV1s3l9bb1jdnKmZ3VxqTW5sRENKLe3I9SkI0ZoTY6wChdcyp/RlD/nUJ6CrnSgIWKoslIKbs1SWRkVyKa3uxwu5daA6VKeilN5y07lRujwZJVyZ00VRDBtcIdVG8JJV7RZi7lDDlfB9BS3MtGt5Y3G1EayYXN5Pbq5uSncqk/rjz6neCihEI+CiESto6Oj/TyU2A+3R1999dXHLl++fPzGjRuHESwGaIcOyteEWFGj1tb8lNEJdl5awel0F4tmOL4Zb1hdWm3LJlM1pVzRW+eLOnpirWoA8bcz0KBqKl7ly2pK3ypbb8i6yg7lpP86EOv1iqYcSlcO3cX/utIqptIMTSnDoVRRKa1gKBftYIn8BaWCpkc1uKOqJVin2iKNqsYd1PSicq8trdXOTc+3zU7PDCzOz3eXc+VG5h4Rj5T99/Aw0N3dbdKPDUQIMU3mgMD169dlrtj13HPPHTt9+vSJK1dGHp+YmDqxurpxeH41uatczrTRj6OwIP3Yg+kx8vlAKr5Vk0zEY4mNtbAqlphzw47mUK3WHmlQzb5Ml3qaAAAQAElEQVQaFXMElBexUx4k6QidWsFUiodMGv1T1+ifDqdSAo1+a/Ve3BBBDfqsSd/WmB8c0tdJw43poc97mSci9OHmQEyLurxOp2n48slkw8bMcs/GwuqepZmF3fTbtngmE2Wuc1DW+/0qy9rv9/vXmb/XHQ5HkbVCyUMd5o8Qc00DAlJ9uVyOEc6Dn3a/V8gu3+ePge1+6aCvyoPXCIJmLf23jr1FBHh4GFhh7UzTzzcQ+lcRPbd0Xc/zZ9CvmRg+ec7sFG0GbAZsBmwGHg4G9IejGnYtbAZsBmTTB4zGxsaC1+tN9vT0LA4ODt7kfkY2iBx4Chw65QdVahFU2hFAh0Anm8laNpdyEJXD3UN/GIIj601QTDkoFjELIF8o+ErZ9XW1tbnhKmVzPjNb9nsrDm9ToFZr8deqRndE1TlCSt7Y9HOAdhWUciAE6WhwmqEr09SUaZiAvmgopXHvQBB1CjiEv3Pw1pWDeO6CrrwFhwqUnKTnUY2eqGoL1WlAr3EGfEa6EMtsbLUuzy70biyvNyB+BdjYu5RSmvoU/tra2hSChnLxR74h+kjL2tpaL/1leGZmZv/4+PgRhLkjCAKHr1y5sh+hbmhiYqIdgbMWAcRHES3xc/sQo3OI8RW2sjXx5FZLOpnuSG5steW3snWVdCkYVB53S6Beq3eGtRrDr4IFp/LldSVvZ7mKuvWWp1am2kaVX0ORrlLKVA6EDgfCh3DsQqBzl3XlJo6roCl3zlTSTjEtoJp8UdWBOFfvCes+w+ky8+VgPpmJlXK52FY8Gc6uZYVb621K0rbE5apJRp/o1dfXZ8KtwRit0O84s+lBOJbvL+tCnBiA3z0IygcRkQ7D64EzZ87svnT+/MDY1avt1xcW6qYvXgyYL73klPJtF0wrFwrufKkYzGULNcnNZGMxWwo5Ssod84Qd7dZHhZtUsyemQmW38sKtC1HYCUeW6Cl9E251U7P6rE4X0zk+avRlZepk4VAmfVyEZ52wTgH93ltxqpDmVbXusGr016ioJ6R5NKczn0oHt+JxqU9HKrnVHt+Kt+RyuRDltfglwfdc+Gk2zPudA6t81cYzDMMMBoPlmpqafCQSyRiGUeFBiXdpaal5enp6iAcme5kTDo2MXH/kyqWrR66OXN83euVGP/27dXRqqvojO36jpAK5dCZSzOTDxUwu4C4rT8wb1pv8NVpzIKZizqAKIVB6GNuOomI+UKo6H2j0WaVpStMdSgFTY45QmlJKZ3rAbmBlbtaUQ+mYDtJwIXy6mb/dRQ3x3q3qXUEVdfgcAeV0a7lyTX4r05rbSvZubST6C+lcq1YqRRBZdHUf/2maZlK8MmMojxi9ydyyKVO3uDO36Mlk0seaX5NKpWK0UQ3wEl7evNUw7ctm4H5iQGOf4aKv+umnMYTOevYP9TyEkB/pcjHPlDweT5K5Z72hoWGV/p7UET4JI6P9fqqHXRabAZsBmwGbgfuMgft6M3efcWUXx2bgQWHAQOwsIl5tciidxZxpb2+f48l4ggqU2UC6OZzWXrx4sQdhpZMDkfzwQRA/To/WqRHr5+/KLS250jnNl09kI3rJjAYcXl+NO+hsDtZpjT6EHY7GgYpLuQua8hpO5VUu5UQY0ixRqIJopJTucipNRwQ1qgIo59GKUvJmkrwBqpc1JR/L1PIVpeXLSs+WlTNrqACH8ZjDr1pDdarRH3UEDKevnM7GFqdmW+PLa7VGuhAolUoupaz2sQQIDrn3wpQ1QWC63e7KwMBAobW1tcQBw8Fh2s8hOsqhpPncuXM9b7755p5Tp04dfeGFF0689NJLj126dGn/8vJ8d6mUElFD+pOU14FI6shmjWA6na2Lr8c7StlSayVXrnWXnIEaFXTU6kE9pvm1QNGp3FmlPEWHcpedygEnGkKFKitLxFA6QobjHRgOUxmoc4Zm4IcQWjaURjgdfh0Icw7i6Qh7IoD6EehqnUHVFq5XzYEarc4VQAp1uPVKxV/JFSPpzUSomNpykYu+DRrpHZ65F44twc40TbH/VCA9uUyHw1Gqr69PDw8PJ48fPx7v7u4uIx55eQARQPysvXr1au9bb7116OWXX376tdde++LlqyMnxxCbNzc3B5LlcqPat8+vlHICKavuLDtcZtn0lbPFQD5ZCHhKTndUC2jyQ1ANrhrV4IqqGtOPoOxQXvgV0dIBV6pkKs3UlKbpStMwFVxWigjLZUXXVsriW1eGrqsKYUxEZk05lG464Js2oA+74Dvg8KkaX1hF/WHN6XDqHE69+Vw+lklnmzbXN9vX1hI1SikX0AHpv4tLcdNw/6Qh6T7I+KT5+KTSE05VqVSqBIPBbFdX1/qBAwemOzs758VOO5o8/AgjejacP3e+68UXXtr94+dePPLyq68/dvbSpUcWlpb2J9aXu9LpdF26mI4wroP5TDagFSu+oHI7Q7pXjzr9qsYVUDFnQHnpX3q+opwlpZyGRj91KEU/VLquTI35QDEFaKYydUN6r6ooUzH9KkUYh8NNMMITzwRGRSlV1pSjoim34VBeQcWpIqZPq9fCWtj0ut1lFSwmcw2ZRLK5XCo2alolvLGxoav7/89kvS82NzfHEWrlu77zzDNl2klDQHIxd3gRh8I8nBLh00d1HEAD9mUzcF8wIGssBdERM72sIRH6a3M2m21FuG9kbQzj5kDkLDDvxMEq+xJBsqmpqXD48GGDuPZlM2AzYDNgM2Az8L4MfOzNnCxQpmnKgVCeGju5vx3i/qDh9jp80vfyFtRngU+6Hj91eggnriroO58qJ9euXXMLyNe9Ezdv3vQIcJOPgXmmpqa8Au6974dtfys8Yaz422m8K2387ngvYQX430pjp138BFW37fyq5ZI4kq7wJ20i400OMiYjvlIul3NsDOMtLS3ynV8LCFdxp9NZQLzSOZiGZmZmWhYWFrpWVlb6E4lEUzqdDnEo8pNXtb7yYxRyH8BNfqAkxAFQDoF3BGHCt4PDVuTDUI0jaWOXN8Pku+DElDwFgeXlZSmDlEXKJOWzuN5ux531lznJEqfg4K4u8rTCb6QqvvRGMlZM5pv0stkUcnqDYXfAWesJaRFnQPlNt/JUHMrFwdkpbw8ph9KUTKEaR20o15TilM0BXHEAx27iZkHsmtI4eGtyiOfQrQGddHQO846iIl1dBTWPinmCKuL06RzI3ZV0Mby5tN6ciac7VpbXetfnlnsRqnvffvvtnvPnz/dcuXKl+8rNd3AO+7tw7kr3OWCFwU/C7wTCWg/p9I6MjPQigPcJEC77QR95WKCfdNOHWhDMa6PRqN/j8XgrlYqPw0iYflM7OzvbgrjRPTk5uWtycmL/+PjNg1evjhw68/aF/RcunN19/sr5gdHR0W5N09pLpVxXqVDozaVyPeWS0aZVVMRtuLwh5deCAtOrvCWnchV15UTwdMCzLuKa+Q6/StNUFaauKUMzlYnQoWBe8acrTWkmoF004RaIuOGCb6/hVGHdq+o8IVXrCqkaZ4A8PW6/yU3JaE4kU73KrQ3Bz9DbV98ekHJfHrvcf/nyuf5z5163OLl05lL/xdHRvlu4iP3iRYs34e5uAR/Shj2FQqET8EyiLcb4dMOvE6HZCd9uDnk+xqTw2wG3e+D44PjE+NGx62OPXLx69ej169f3vzUysuvS9evdk0tLbUvxeFM2m69PpXK1WgntplDx+wyXM6ICqkZ/BxHlVwHDq9zCsYjKiD063EAk7GlKaTrAFD6t1zsNhTQJlFKa8K0TlDD0d83UlQ60sqa0oqmccO1VThV0+VTI7Vde3aU5TIZJoRQsFIv16VS6PZdK1lOvwNramoxf33QiEWEuaxiZHGk/ffp07+svvb7r9ddf34WQPizm3UDCfhBeeeWV4U8Sb7zxxq4qyFfKeguUd+huwUOCoVdffXXww0DZB28HcSTuZwopPzwMzc3N9TMHdDN/tvh8vhh9OIjg5lVKuXO5nGdjYzOwsLBUMz090zw5Ndlz4+bk7onx8YPXRkePjo7ePMxcc+Dq2at7tzbjA7mtTKteMKNBzecOO/wac6CKuPzAp7zMA46KqRyGkt5H8rqSPql0TZmAIU/fZD7QAF5MA8qkz0oYXccBAVRp+rabfmue0InoEuGT9EOaV8WcIS2guR2uivIU07lwNpGsLeRyDYVsUcaorD3WukO/FdPLAwr/MusSDw5ljbJA/7bWrp0m/NxaN7GHd66H3EcErMdRgdir/rIeCnCz0sQMbue1cy201kH83DyQcvGAU+OBivVDfghDReYUtCJDMdc4WN/diEihVCpVw9weUkr5gLV/2F5HxS57Ci9ta41T0r2jKXWvgjDCzR2xI8ytdLbTtjgULgWkIfladdne70hZLGyXTdZ4C7JvJLzsd26H7H/uFrJPuF9wt2XeGe72un/ke+Hx/QC/FtcfxZR22gniWu1XNbfb1Wpn3Kz2x7zVL8ROf5T5w0f/jNJP5YF8B3NJO6hHwA+w/9AY0wXmmRRzzlZtbW2S/UmReGy2lPAjPFRNse+EuFfb3Nrzkec9MynTPb3uZdmraX9gBe4jz2p538estvmHmdI/Pgg7+9K77LePI8pxV+Nn53ip2on7rnFTvZfxsxO4V8fSe0yZUz8tvF85bivrHetE3He5Vzm4k0nYu+L0g8J9nHTvpm0lXfK9VZft+9vLK31G+qB2Hw2dz2VR9I9TaxpYGk7iOonvAu6HAJ4PqYP4vx9ksX4Q8X71qbrfkzohrvk6Ozu9VbDR9+0EBwD/TtAu/rvFzni326tpIDT4BQg4AQEH8qCgsbExKGDDJYeDUF1dnSDMgeF90dXVFar6SzyJj9gYkPQk7feD+AskvEDi3gFWebb9g+IvZZL8JF/qE5I0MIUfaTMZiw7uZXyafX19ZYTOYk1NzSaHoEWET/n4W4ZDkIHQ6eHQVoPZRRn3s9HsJl494eRtkEgmk5EffKlhw1mLXz1x5Il7E5vMZoHL5WoWYBe3JrETprlYLLYUt0F6Ipp9KCQ8dWuRNDDlx3KaOLBJfg2StyASidRSlhhpSvmiwoHwIu0ofQd3qb/MQzInVTnA+a4vPRlfC29tppoLmVyXo2R0BpyecNjpdQYdXs2n3Cg5DuUo60pHMNI4NGumTuLvHKjloI2uqUyYt4CXmErhIODGNOROUw7NBZxK1wCHbp2IToQ+j+lUft2tfLpb8xi6ZuZK/tR6vL5SKAwm44lj+WLxBJv/J9j8P14xKycKRuFEqVB6rFQwHtNV5bhZ2QGz9Jiulx4rFMonENNOcFi4BaXU48Vi8QnMJ2izpzgZnwRPk+5JIObTzPFPix/94yhx+zloRGkTt6ZpOnEd9BkXh3v/0tJSDYdbBPTFfoT0I7Ozc0+sLq5+Cf8vFDJZ0is+qlTlsGlWDpLH3mK+OKgqRqvbdAbh1BXUfBoinfKUHcpdcSKiOZSGGKHgRQm/mqaUBaUgzOLXEj01Q8k/ExPtmsQroQAAEABJREFUQ7l0uFQOstK2oZROfCfpeEwXsp9bhRCWIw6vijh8WkT3uUK6P6xVVA9PAg4rt/ML5XLxy5VC5We0ivmFUqHwTKlSfprkn4bzpytO86QqGBb0knpK6cZT5ACwq/cH3D0lUNthhFN4eJI0n6QPP8n43Ev7NOIf0PiDd3mTTr4awAO/EQTmlpnpmT7Ezz1Tk5OPIBw9vbKx/kwim366UMwfN8zyQWWaw/lSvje5mWijvLWOkvL6DY8zQq0jpk/Jx4S9FZfFr5t+plf5Fb6UTtZA0zDNd6AhIFkwlCmmuFr+Ok0BiKPRnx2GrhyMBQfCpxN46c8Bh0f5NPIydd0slb2VYrE2l812lkuFRvpPGFEmhPhS4ygU2gqVypBRNI44HI4nyFG4/wpi6ldog6/Qr78CRz97G8TtFkzT/Mod8HO4/ZymaT8Hz4L/BPMDQfV+TkA4CX8LjIWv7ARt9xUB/f9nCS/4MqYFKSfuX74NX+L+PaBsP0O6X3ofiJ8FyvOl20E+X7ob3Clt+tmXPwx3ild1o+5WfKmzpCPlYP35InP2Uwh0xwm3h7m6Hf5DlFvD7kimUu54IuFfW9uIzczNtU/PzO2+OT7+2Nzs3NOLC8tfXpxf/FJyK/lELpUZ0opGQ9jhc0ecfj3EOA05PSrg8igP/crJWNbpd8oCJdB45AEMXSnpzmLSBemvOGrbUJoyJTyip9J1pekOoCul4U//1Zh3deBWTsVcryKegArobs1ZNh2lTNaTTaZDpWyuDvG+zums1GRUJpJSqVBdV12I9TGC0Fsj6xJ9ug5uGkAj63NDKBRq3Ak4kvVR0AxXss4JWlk7W5kD2ugjbcwDFuTe5XK1ghb8Za1tIt1b6yHp1iulanO5nKyFEewh1nlrH0NZ/PDuJa4ibpn7CqapaZqibWTedpGX7FdihIuSRlX89Mk6SjmD5B8mzTB7hgjj1NoDYNYIcJe3tmVPICJ3TXNzswXSib0fhCOBxJU0QFTSFv4kr7q6ujAIwYsFWdOlPoS36pSg70jZZC+Hm7VPlH0jdtmbejAFbsw7wYX7neD8AHfxuxMcxNmJO4Wput0pzw9yk3jv53+net1eZ7m/E4Sj94Xw+H6QPdWdIO3wfpB22gn2AFYbSr8SSNtKO8Oj1ccw79THpE8LGuir7eTVxzzSiT3GnCNiqclYKSJ6ZunnWdbWgsfjkYVLOLydK1lDvayjwoH4VTmutiOTgdIox50gfoKdfnL/QdgZVmMevKd4n3JXy/BB5RS/argPMtXOOpDffXdVy0fBqvWQuu2EtLXci7kT0l8E1T4h5s576S87IeNL7sUUSJ+6hdvH0e1jh358xzPtzvFStd8+bmTsCGT87ISMpZ2Q+bQKmVO7OJvea0g+1TzF3FGeW2dXKbOUfyeqdbzdrHJwJ5M29t8Jt3N7p/tqvLtJtxq/2oZ307aSruRRrU/1XtwkPUlrZWVF+o30M+mreNnXZ8WATAgfKW+ZaIig83TZPT097eepQgR7jeDGjRs1VfBUt2YnZmZmogIWoQjxfirw1Dv8cbAzXynLTlDWqNShCg6csSo4dNZyuI9xyK+tgnrXVUG6dQKEpDrSrL8ddPj62dnZBiBmPWW/BfJtuFeQfLbzbNhZJimnlBfU3w786gWEt+IQX8p9C5S18U6Aoya4uxs0s5FpYhJsZpJsEWBvEXB4auXeAnb5EYQ2Jgz51eN28vxQUIZ2CU8aVtyqKW5MPh2Ur4M268Qu32vZtcPsYoPdvY0eJi9BL6b8AJCgj/L0UcY+0uoXiF3c4KkPIbcX9Eh8+nc36VppY3YStkNAWdoFYmeBsNy2/aU8kv8tbLtLmE7idAiIVy2zlTbtIr+i28YBohFu6qhblL4ZpBzy69/u8+fPO0dGRhxsEjUOHmkOQatNTU1rIM7BQz4Cp5GPh3gNZ86cGWTc7oa/vfT5Yeo2QDoWB5jD1Gkfffgg6R+mbxwRUJ4j1PcQHBwkzAHi7MfcL2GrIK19uH0gCLtXQPw98L2bdHdjDpP2LuLuooyDuPWTTy9u3aQpnLZhb8a9AXc5dMrcEsbPPz4+7qVOLuruZK6Sp7cfOMcRRiOOGwSmb4y3zk6MD60vr/ZnUul2j8MVCnr9zqAnqHmdXqUjomkcwE2TA7WAPbPJofInUEp24O9A/memlEuWOaAR3oJGkTiIK1HsBNyLuwN/NwKeCEge5dDMQsmVTW75J8ZvdvzgP373wJ/8yZ8c/+Y3f/+p3/v933vq67//9ZO/8/XfOfk7v/07J3/vt3/75O9ifuN3fufkN8QU/N7vnvy93/29k9/8hpi/e/J3f/d3n/r6179+UvD7v//7J3/v937vKWCZ3D/1jW984xa275/45je/+dizzz67n/7RRZvLodiJ2KFxiNY4OMtB2sFB1kl7+ZaXl6PXr19vPX36zcHv/cfvHqSsj/7BN7/1xLf/8A+f+nd/+qdPvfzqa8euj17fvTg/35aKJ6NmyXC7lcMRdHgRGzzKq3OnHLD1DkzNoUw4egfwDU+mhrcOr9o7gpzSTBgzFE2gNPzF+50GMAmolCb/SMehdOUibRHkgghzUZdfhV0BbE7vyvxiw/lz5wd++IMfPvJHf/JHT/zhH//Bk9/8zh88+Qff/oMnv/HNbz31+9/41pPf/uY3n/yDb3zzKeFF8PXf+/pTv/d1YHH4DeHxQ/EN+IXvWxx/61vfevKP//iP5SsCdl+4cKGR8RygTyvhV+MPfh3Mk654Is4DiqXgxMR47Oq1a62nz57te+Gllw786b//s+Pf+aN/++Qf/ts/Ovnsf/gPT7326ivHrl68uCeXSrU4iqYn7PA6GrwRFXUFlB/B12U4LZFSkz4MH0rTlYIfpWmWIVwKvyb8iin3Ci9TvfNP8acRRyOuLmAc6AR0GLigODmAF8FTWPVrboX4qmUTacfWWjy4srDYuLqy1sj80cDYrJtenG68fPnCrtNnTx/58Y+fP/Fnf/ZnT/7hd779xLfh+Vvf+MYT3/zGN5/45rf+QMwnv/Wtbz0hoC8+CZ7YgVt+4r8Dj4sdvqthHyfO43J/J4gfbfqEAPu74kg6QNKroloWK9zt6RHfKtMO9yex317uJ3Cz8pM874An7+BWDf+etMjTKsvtJnlYee80JczO+9vtH+b/7W9/28qLeE8wnzzBXPL47/zO75ygvI/+0R/90ZE333xziPWwhTUpSP9FbDO0imFoZcN0ZHI59/raeoD1t/bC+bfbX3/1jcEf/uBH+7//H7974NUXXxmeHLvZinAf8eouZ9Dl0YJurwoAn4uZEMFSKeYATcAcS7+k2yk0d2U4cHPoSu4N+qqhDEW3BPRbwpnWvalM5od3oOMHSM9gmtDo0y6HU3ndHhXy+pXMv0axrKU2E8746povuZGIZra26tP5UlMmkWlKxLNNm0ubHaxNvUtra0Mr6+t75hYXWfc2D2A/yBp0UNZK/GVdFPsh5kdZJw9jHmY9O4J5hLXrKOEe4f6Rqon9qED8mQsOsy7Kj5tZIPxhwgkOsd4f4v4Ac8ZeMDQ5OdnLfTtxmhGHGljzazl4hbq7u51tbW0KYVYhDmkIqE7WywjhWwk/wJy+i/g9jMlO2ZOQbw/rsHzH8O7V1dV9gHqt7WfcCvaR7x4B5ZI9wTBxh9kXyxo9FI/HLeA3JCD9QUxZuwUD5DGAm6zj1l4KfmRfZa3plFv2Xta+hjCdcNhBP+lg32Pt4yiTtSdkr9pCGa39I+k1UZYmytBIPRooYz1xLJMy1ZFGLWEsEC5GfjX0TQuUq4a0boF4UQH8RgUTExNRAelGqmB/ECWPiEDsVXcxJaxA4gokrSrgMLozr9vtUhbKFZMyVlEtN3Ww6iH1oc2q9WsgDdmby5oh9bd4IE7zNlowLRC/hXK0CkijVUDcNgH1aGOcvge0RTtrurWPpi3a6RcWaN8OQfW+aoqbgLQ6cJMwsp/tJB2rPbdN2dtKG/fQ//poswHKsIs67YUf6WMH4eEA9n2UUdx2E2+YNhuiDt34NdAH/MViUdc0rUL/LgSDwQwP0gqmaVboJ0449MK9nzRC8FhD/erIpxFBvoH61JNXHe4x2i4MPyHuA6TPA5m1WxgbGxO3APUOAjEFQeIECS9xxHwP8A8IJD77Tr+AsvgogwX24j7ylH3pB4L50wsvnrvBdnoe0pbvVH4PyF/4+CD4Ll++fAuU9T1pbOfhrZaLfuTd+RbfTjvtYH2KTt50uxPwd90t3ie+e2d+UhaBlBEOhGepq4++4qMd/NK2AtrFT9sF4FT2VwH6RFBAvCD71RD9K0jdQwLChhnPIbiz9AXiROhXUfqNpW8QNkZateRbh5911ietBvzlzeRG9muN9FPrbLs9TzVz30L/tOavbbONvmWdZSmDjBfBrTFDv5exYoFxJaaMm27S66FucsbsoV4yd1rzqIwn0rPOpNj7KbvMswOMg0HKdguUUT6h8bFAfXftxM60KOMQ+cscb4H7QcG2m1UWOJDyDWybYr8FynyrHvjLOiZn7HdB3AW0Re/toM168ev5EPQyP8u88650KaOc6XvhyfKTMJI+ZRJ+Za6SM3A37dpF+rfAfNJZBe3SxdxnzXfElbay5j046ISzTmlj2r2N+C3EqZN+ppSSN0NlA47Vvj4LBj4O+RoF1dnYysceQ6VSSZ4A10ujYq+rgoaur4LOUceGrBa/GIO3lrAxAfc1HwekF/s4kLwkX8oSo7PGuJdyyNNzKbeUT8pWx2JZT/pS/gbsDYRroPM2CrgXswk3WVSbGBTNuFkmk1ZzLpeTzect4N/ChqCF8LJha6neixvhW4nb8lFAvFbSuCPEb2dakj5hrTyrJv7NhNtZPilXFS3Ekc1lKxy1sFG2TOJa+cFZm9jFBO0CwrQLCG/di1sV4o69owq4lye3HWxgOtnAdOLfhb1bgJjSzcIo9h7ce+hjPZS1l3QtYO/7IBDHCifhd4Yj7T7S7sO9D3s/efRzP8D9AOYgbkMC4uwijV2Ywzuwm3bbTdjd+O3BfY+YArFvu4v/MGntIp1djAsrPcIMAsmjn3CSt1V+sRNX3PpJu1/C4DaAKeGrkPsB/PvgrF9AmH64t9wJO0BeveTZRVu2cS9Px2PYw4yvoK7rPp6Gu4njgnsnYmcWrA0MDKwMDg5utLa25vx+f4Xx6WDSj7Fx6GOC3kufP0rZDpPPAdIeIj2p9yHcjpHOCcwnwJMCwjxB+o9RjuOYxyiDhDmG3yOEvQXSOEr5LWB/ZCcIdwQ/C9gPYz9MegdJ64AAt/247SWOcL+L+wHS78WvC7MDs4V+0oC7/DhThPoEKZeP8nhqa2tdp06dcuGv0+YyZ2F997XtrlNXt5HJhDY2NzvXllf3JTY2BjJbyXaXpgcDnoAj4AtoXg7hOiKaQvQxOFmbVUiSGodvZlJTTO2dg7mpcdi2QADclYVtu04g7g1MgYmpLCdNucnDI7XICVgAABAASURBVECoM8tFRy6TdN8cu9760gsv7AWPvvjCS08+/9ILT7/w4ovghWdeegE8/8Izr7zwwhdefenFL7zyIngBvPTSMy+/+OIzL7340jMvYgpeeumlp8EzL7xA/Hdw8rnnnjv5/PPPP4X55A488YMf/ODx733ve8fA3tdee62DDV+AxdxB+yh4Uxw+qIyyhDrax8GGyzd2fTR25q3T7S8896Ph53/848MvPP/8iVdee/WZt86e/eLlyxcfHb95Y3huZrYpsbYZNPNlp9t0aCEEZT/wOt1K15zIFBCB4KkcOqKGQxnYBSYcmTpZwqlmweBmJ7hFyHjny/3EQjsQVyFsaKamnPDpIX0R5iIun4q4fZrH1N0LM3OxC2fPdp165eVDzz3//PEfv/DCiedefP6JH7/4Anw8/+Rzzz/35AsWnn/yhed+/NSPBT8U8zk4e/6pF5577qkXfiz2O+NHP/rRU1XAL3Geewr+BU9w/9irr766+/Tp0w08ePDDoaL/KofDoXTKXqlUNNYcfWl52TU+MeG9MnIteubcuZbXXn9t10unXjz22uuvn3zrzNmfuXL5ypeuj449NXnjxuFsItXmRPiMOv2OxkCNiroDyq97lHw1gybqkNKVcKLgU2lwrX7y906fFd7e6btKEx4FBsG1begKm9KhXic9S/ysKOUoK+VTbhV0+FQAoVUvGFpqPa5vIB4tLszXM6ZYNxNNmUKyfmNzo2VpbXXv1Mz08avXrj751lunn3juRz9+jD736A+++71Hv/+97x3/wfe/f/z7P/jBcfqfhe/L/bvxKG7vAeEf3QHpv8e++93viptlx+9uTAn/QaiW6THKcHwnSF/qcZy63AL+Em4nTuAv4d4P4n8nvF94cX9X+DvkaeVPvrfKdbv9/eJU3QlvpUEdj//lX/7l8f/wH/6D4Bj2I3B8kAck/cwTzawjgUqFzqGU0uhnGv25WC7rm/G4a3JiKnDu7Pna15lTXnz+hcHnfvz80GuvvNo3dm2sYWttM8Dc5wh6vFrQ41N+t095LOGTeUHTlCEgPZkHDF2pMjAcmjIdzBWaUhVl8M8EdE4lfyZzlaH4Xxn4G8Q1CFvBRKe33BTjzGEJnwitvoByaQ5VzpfU1vqmvrG86klsbkayia36Ui7bmsvn2oqZfHsmm+9LF3K7GasHctn8Ue4fTeezj+VzhccygDnyOOvTY6xdJ1ijThDOeuse83FgraG4P4XdAmFPVu8xZX19AlPCWvGxnyDNxzHlTX3LnTjiJ+vtoXK5PMy+o6dUKnWCNmre0tjYWNvX1+dG/NRY7xVCkU4aTg7NNbSRiFT7mFuOUIbduMt+oh9zmDwO4HYU8ziw6oC72B+lPsfAUfwl3mHKcIi1V3AQ+wHsB8hfPj2yn3vLxE3W8H2ktZd41v4JU/IZxtxFekOYO/c9/awnsk+TdV4g+0Hr8Ml82EXdZP8oa7+17yRdOVS2kU4r/i3kJ/vtZtybBKQtnxxpZO0SU97KbeDAa5n41ROnrmrCRz1x6ljf6uCzlvu6Knbe77SLP2thrcSRuNzXS3pVcIi+dY+/le9OU8oFv1K2KpqofxP1qNahGXsLebZQVnlBoA27vCXcTjxBB3W3DuJwLvuiLtqgi/y7uZf9dDf3spfuId1e4ko/6cWvl/iyh+zFv68K8rD2qWLCtbxtae1TuZd9cz/xpJ9Ye1HysPa3+En/Gdi+F/sgfVL8xLT22MTbhb/0NekH+8lb+u0jmDJWHsdfxslxynEMyJ7wEFzuRgjtQoyqY05xw5um63oFvuWj7lnE/CJhTfJyko4vmUwG4SqKm7RdE+VqJY7sj+Uc00Qe0t7ydnKUukU468jXMMlXT4QpWzgQCITJJ4r7u0B6NaQTFZBPjUDsAklH07QIZpg9dQi7Bdo9RJoh2iYYiUTkhymD2AMC2sF/J9TU1Pipm58wHwqJT17+UCjkhycL1D1QRdVNTMIG7gTqe+siT+HuVnxJB7eA5CHlwm6VCQ79AsrpE7DP9gqYU3ycMbwCBGnvTrCf8SBGeu8WDQ0Nnp3xvV6vT9KX/AT4WWWBX6mX9ek9yif8Sh2C9PGg8C/AHhLQF0KM+zD1ChNWPtEWoVwR6hKl/1hvHtO3pN1r6AOWvoC7pQ1g1hGuHjRgbwRNQM7Mcra2zsb0Eeln7eVyuYO8OgXk04XZRT/pJrygh75jnVMxZZxZ50DCyNiyznbYrTGDaZ0jCTdEPYfJe5g0ZM6UMWTNo/jtIZx8Ymgv9n0C5iEx9xNWxpjMwTIny5z+gSCu+B8kr3eBOhzC7+BO3B6GusuZ7SCmlQZhb+WJXeb//ZRzH2lZJm775B7spW32Em8vdvm0iJh7qcOeKsQdf/HbQ52senNvncvhdTfjbrh6fyeTMFac7XTelbbkQZy9hJEyCJdWHpTJSnc7bZm3rHM9YYfwG6T+0iYWSNe6p05DlM9qO7GDQfwGGHcyH8o828VYkjmo5sqVKz7SdpA/uxJs9vWpM8DW8WPlKb/mKQtQmcat0OCWKXYatywQu0DsTChlOkyFwVthsrGCi5vYd0I8Pgp2xpW83g/kfesijGVHGDLonKaY4kDnNwV0RlPumWAN7FYYzFsXnd+EsVvAQ8JZcbDLZUiYKnC4dS/pcm/u9KO+snDfNaiz5HfXkDwF5HsrDvWWelkQP9qiIsBeqYIwUFUpi4mb1X6Yt/wJb7mJv2CnX9VOPSXPCnlbEHf6gPBR2Y4jaUjfKRNW0rbshJN8LT+xCyhM6YNA/BLhLBCuWAVu8v0/Be5p3kKBfAtwnuc+LyZly23bxcxxnyVOVkwiZAnzHogf6eTwz+Gfw54XYLfSlfSAlSfuVlmqJu6cAcuWH2UWP6tMpCXlyUne28iQnpQlzX2KeCn63RZxEtzHMS1Qli3CpSU+Y61If+a2bMRiMQvhcFi4z7MpS7KhWAaLzc3N6/in2TiWiCeilTzpbuWJ1SBPpPpY+NvJI0Ja8lEON3Y3+XvEJD8PGbiw68TVKIdJm8rYIUhF2hHvcon/ioSReuYJY4EAFsdVkzBSZ+FMeBQzL3Hgqhofa1HaXTa4FsSBeNKGBfgokLc4CUr0yRLjtoyAJH3MoK7Gs88+K2OVoO97mY6EQ378wckB15/Y3KzJJJPhQjbr05TmdDucmtPhVLqmK9MwVYUzNYYykH8MTVOmhWra1azEBBruAgxFeMUhWxFe8WcoU8lBXQ7xpoN0dAJyITspjX9O3aEcSpdbVSgW3KlUOrCV3IrEE4kYG/N3sBmPbW5s1m6ub9TGN+K1W5vx2iTYimMH8XiiloNVDBPEBdv3ll3ua0irhjCy4bsd8sMC8lUKPjbP8t1w0t4idCr4V7Shoi8oTaPsJtKCvNlVrjhwp2+Y3lK+EEglUxEp2/LyYv3q6loNZQ2mEluuYj6vu5xOxGSP8nq8yokwQnQ4VcrQdPWOMKFhKqApQ2jQII1LjHdgwo6pNHjUyF8ZhlLWdwmYSgmXDiJJ2YjDJPSOF6GdsOrWXfJml+bQdK1ULjnT2YwnvrnpX1tbD66urITXVtciG+sbcB2Hg2Q0Hk/A0SZmPJqIx6PxxCb3cbBZsxkXiP3uwGa8hocTUQSICBtxi1/6sIvNlAgTmnDLGLD4hUuqZSiDegGtYlREpHfkC0VvGqGevGtXVpcb5+fmmhfm5xtXV1ZrM/QTo1TUPfRZEY9E7NWhBpqUwX+CCmYFmsSUewP+BAqTloQxPDWlNItCE9aUwgo0OFaKAinNVEoHTlNTDoGhKRchRLh3Yurcm2VDlfJFZy6T80iZy2XTV1EOt3I4XYZZ8Zcr5TD8c/AoRYrlUqhcLIcq5QoohSolUC4F4SO0jZ32qtt7TOaaEAjuBPED74ed4d7HLundEaT5fmUK4/eesu1we794O+NIGh8FEvejhP9IYeEmzCQbNgwjrOt62OFwhJRSoUqlIlwH8PcBL3V0Eka6i9I0zYIy6WUCIihd4x8ToWm6jErZzULvYa5wFws5J22u65qmOV0u5fF56SlOpXTmAzpbWfosqRqapt4BiWlA5z/cTe2dPOic9E06pllRSqBw34bYKpTDAulZw4L0JA/d6VAOp+RH+oTJl4oqV8ypYrGglUplTVUYHIWKqhQKyiiV9HLZcLBhcRWNsqdUKXkZmx7q76EOnkKhJHZ58OjGTSD3FuDLMnGXddQCbhLGhenEXeZQHfMW4N0Brw7cXNglrBfTz73wHiRewDTNAGxY6zX3TofDoRAs8tFotCB7ALfbbUq7FAoFH4cx+XV3+eREP2KRiIot+NWAqEDTNPlIe4w0Y7R1DWaNpmkR0g0Dyc9PebzYpfxSHhdlceImD8bkQKeXSiUHaWkC3GVus0A4meM04ioB93BcNKmP7IENwjIVmdBcgGaYLZWg2SiTTrlSqZQIR5cpWnbCFsUNsyQmcyjJlYpyjx2jLO5ivguElfhlOCoz91pnEjHFXUwJjP3Wdfu9eOx0kzjiJibltNKTtAXiLmHFHXsZPksCsQvwkzLfgtzDdUkgdRBIODFpu7K4i4lbScIKH2InfamT1PcWR1U/8a/abzfJ2OJT4mOvcm2ZpG+Z5G2Zck9fuL1tKuJOmay2E5P8DPIxsVvtyr0JZO8gba9jdxFHfryIBySVCHnLVy+I2CyiUitxO+BSPiHVzDoZZn/i4V4nnJw5c/Ca9Pl8m/T3LfJIUz7ZN+cRVgrY87jlySOLXfbQafLKyD3xZX9fgMMiYSyepM6MjQp7HENAOIIZ0gepqmmShhILeVmX2AVyI2YVhmGYjCvrVtLweDyGmALDMEzKYPEjJnlK334XvF5vRUB9hbtbELedgBvLT9xIx4ojdkkXP+tcJfadkHBSjg/DzjhiNwzD5CxgEl/qYnKGsEzSkbnEAvsZU2AYhsm+xoL4CyiPVVaxC+Dc+DBIuNXVVek3t+IahmHlZRg/MSWcYbxzL2XkXsr2gTD4k3AY1kUdrb5Lv7HuqyZhrIs+J/2+IqY4UHYJL+OsOh9ZJvWU87OMIys8iVl20zQrwh33FfqRVXfuJY1bfYEyWHbSkDFSHTMyJ1rzI+6WSf6y72YtKllzJ2lacyvpWW6kw5pU1imjNc+KP3FlzGjiVg13uynhBNWwYhdU09tpr7oRVtYjKz9xq95XTXETEPddYeDDWtPErwrKY5UR06qHmFJe/KXcVl1xU6RV5UT6o/WCAGGs8Um+0l/eBfyk/5ClKX3C4pZ0JO57ALfiJjxbaRDJiitpCPC32kjs4F1jmXtJ3yCONS9KWcSN+cGKI+7kK+OyTL2kfxhtbW3G+fPnCWJfnxUD+sfImF2lko4iDV1igi+QhgWEEsuk8Ys0uIgwIuqI8CQLTZEFhrYvWCYTgeWGg2VKGsQp3C0k32pcMSW9KkhLiiALm4XqvWw4WPSsjQedUcouYsqte/yKAglH5y0Rz9qAiF3AvfiLe9UUu7UBIZ53WwkuAAAQAElEQVTYrbqStmVKeAFxZTMmcSxz5734fxRU497JRPQp7HQn3Vv32KVNCjvLJu0lkDj4F4ifF5M2yFdhGEYeMqVd8mIXdzFxE3crHGlKO1v34i5hBGIXbId/VxgWE0lPNiyyGRHx0LKT1i07E44If+8L/GVDU4UIlLLRqd5nqItsenYiRfqCJGaSelugjFuUcQszgfstkL4lLuIex9+yi5vci4mbiJAJ7AnSkk1YNV0rD/JP4Z7GP00flbKJWb1Pk1eKPmuFxV6Nu4XdAnES5CXpx0lnA/d1eF3DXBMT/3XcNynHFnml2bgV2HyVSNNaaDENnnByAlQFNospBM9lJt3Z9vZ2+bEj+eVXESZ1NpY+0IRgKK/4d5NOE2n66BtycK1gL5OfBfKRfi79Kk/eWdpRNphpylkVaJOE2aLOIshaXGKX8m8S/hZIc0PuMcXN4pdwUlcrLnW0+MBNTOHI4o17yStD3TPUL0te0t453POMwSJ92BI/eapmXLt2rTIyMmLiLnMWQd99bbvjt6G0oq5lUylPDuEol8n4irmCh/O2A9ET4dOhNKWz+ColomeFOzl8m5g7wa1SHKirMOVO05TJ2dzy05huuRd/EZgMDtgifCoHYfAyCWQSR9M05dQcSie8RDVM01GulD1MVr5iqRhgwgmWS2VLjCkWiqFiIR9iogtVEI5QnkNlyywjhJRC1j0i0nb4IO0kQkUVIXgWEaZ6L2ZVJJLDrY828sCtHGrl0CKbA0WbWaBPKE3TLEi5qZOma5rDTcdhDvWYlYqfdgoifMmbDzylz3hy2YyT3aDm4mDucSFweNxKo67UUQmnInJab2PpaofoqSm1nQ8WhA3+J0NNmQof6DSVMiqK/5TlqePqIAFMfBQ0K2QLpWgInbycmlM5dAe0E0CZesWoOPOFvCeXy/oyuYw/l8/5C8WCxQO7GhEXAqViCW7KOyD3pUCxWAqUSqXAO/6WG2F+YpZK77ULJ/TdAKZw7FFKOYBsAC1e4dsyhWfc37mk/or/lNJxcFYMk/5Q9GaymUAimQhvbSXCqa1kqJDPesxyWXM7HJrf7aEfadTbUO/8U8rgVgSfn4iehqLdtkHKQhiG5CSQzHR8LRM/TYgUGOY7wqfSlMNQFlymQ7moipMi6rijRdEshp4vFEQccePs1DRDNFHNoWuarisH/7l0h+52O50uNx3H43G73BZc6F/YcXT/BE7sO+Hi/l3weDyuu4SbcG4OjR8bxPeQ/+3AybrE3bJs/7eznNtOH2hI+J0BJL0Pw87wYv+w8FV/CfuhcLlcFleBQMATDAYtcBj2wKFFBf5OXdcdmvWnFIbSFH/bA1Bz0OAul0kE5fV6TJ/HbXpdbtOpO+g5dDK5iKA7HMrldinN6VSGrimZD6S/VjTsulLSh2XeNPGzMtDIQ+IqOqL0TctkPkD4NMnb5F5gYEo6ZcKKaaVDmkp3MAs4FJMCpk6eSpXMsipWymbFMOQqMxYFJc2olCrANM0yJ9iKqWnWuljhr4xXqVLivlLi1gLxLFPusZcxy/KHecsdexE32ZtZ6ypzRp77HOHlgaCsbWKKX5GwTP+SDKWoVBiOpgiNjCtNeIcdJfO0QYPkw+FwMhKJpDAL3BuUWQ6THvYE4Vwu14opbwbK23C15BkgPy/wCGDUo2maB9MN5GOq1TwkfUUYE0BBuYwpZSphFgWkJeW0yovdqhflLtwB1v6Rulp7wapJGtYekLjCQbZYLN4ySSMrYO60HjyLXdd12YPkxOS+ypfsK5lm81YehLfOJjgUSL9A/UUkk33tLRCmKCBMsQo4k3C37qvuVRNuKF6xJPEEEl7MKqr3kp+AeJKelb/cCyhPHtMqJ/63LofDkXM6nVJ3qZsFMrO4Io7lDmdZ8pI6Z8UNf4uXqpvcw4mEEf9bJu7WPXEsPrm/lYa4UW5J3+Je/Eql0s42ET8L4k74nJgCsVdB2aQfM/0XpC/kKYf0AekjjBHpPobVf+HQBXxA+mCU/OQTTA0QUbu1teUHLuoj62MZPrIgwRy0znwTx54kXauc2Ww2RxzpC7I3TMFpsgrSTtE/ZA8u5RaupT8UcSuRtgjgZeKWybtMfhUeCFQof4U6idhqmeRXEYhbFRJOwlfDkpaci63wpGXZs9mspF2hLBa4rzDZlncCt7Jgp5vY2c+Xd0LcBBJWQJpW2dmzl6uAkxJju1wF9apI2A+DhLsdpC+ijUHcCucDA8G5IqD+RijElrNYtEzxp+6WuEd5KwLiGjsR234Z44PMneHFLmnuzEfyxU3qY3EJx0bVDXsFEdbinLiW0IRftS2stiWuuFsPIAhvmbhJHyhJX2DOs+z4yTlH+qr0E4IUrHmDfiTn2Fugr8t4zBNe+pTYZZxY9+Sdr4JwMkasMIwty11M+o1lx9/yoy9baeMuY0XGjWXiXyS82KVM1vxKnkXStyDxBFI+Me8WpCFp3hUk7SqkPJL3jnykTFbZxF1AHaw1AbusdVY5sYs2ImvCrfCkYcWTNAXcCwfif6tcpCXzh0A4sbgSN8LL2mjxLvYqdvqRp4SpwpqTxP82WP4Slsa20oNvWUNkTrHicG+Zt8Wz2k/i4S9tbMXhvuoupjUn41+QPkb9jMOHD7Obhk37+kwYkI3SR8qYiUEazGhsbCwyIWV5qrzFxmpTgJ9lshHerKur2xA3sYtJg8eZMBM8gU7QKbbE5H6rqakpIaAQW4S9a0h4iSdpCCS9KiR9ymLlJW74J9gAinAlbnHyiUt5xNwu2yb2DTYam7hvUK91NoqCNdzX2OSvCnBbZdFZqZosvssC7pfxvwXyXMLdAuktE2dJIG6EXaoCP3FfxO8TAYeQRep5C5IfaUseS+RllY+8rTLjJ+VawX8Fu2WKHd5WqhB3sEyaVnz8rTqJKZD82AgsEuZdwM+qD/4LArfbvVBbWztPuAX4nofnBcLMU6Z52maO/ObgfJb7OdKbxW8Wc0bAIj79fhD/ndgRb5Y4M6Q7WwWTjaQpeFe6xJ+mDFOEs0B7T4IJ7ifwmyCdccxxzJsC7Dd3YtttnLpJuAnSkviTmFOEk7St8pPmNPczYhJnmvTFb4p+M4l9CjcrHmGscNxLOWdJRziZp24LuM0DMRfo/9KOq5ibLPJbTKopxkOGvpfHrTg/P1/p6+srC7gvMB6T9fX1U4ifVzo7O9/GPkbYDdpHNteKTZN/ZmYmuri46GfzYLAgLtNXbpL/FfA2OEMd38R8HfMN8CZxT9Nup7Gfxf0s4c+KnTqexU/czmGeo47n8D8vZhW4y/15zLeJd4F4govEvYjbRe4vEecK5lXijGC/Dm4SdhL/GfiYl35J+HXqJ2M6SR2y2AugxMar/NWvftX41V/9VZP7973g3vQaraVgxJNxe9wJX9C77na5sk6Xg3O2ZhockjkxKuugTCrvJKYpZVZlN+y4W//jqQFu33tJAPHUTaKSqmYoQ7eSUUonLSD3hqaUBe5NDXelq7q6xvLA0FB+z9492QMHD2aOHjmSOXbsWPbRY8dzjx57JH/skUfyjz5yNH/sUbEfzT/yyJH8kSOH8kcPH84fPXI0f+To0cLRd1B85JFHisQtYZZBBbuBn4ndxG6hahfzyJEjateuXYr5XtHWCu4V3CvGsAVNo8DUVsd0OlwqEAiphoZGc2BgqPToo8ezTz11cvMLX/jCCuXcGhwazNfV1bLpd6pyuagK5bzKlwuqqEqqrFVUWTdUBX4MNAjhwiTpW1BKCX04WVoHwRDetG03IR3RQ2FKIHiFNng0lcl9BQinJmWsaIgagJ0WbapUMBQxW1vbjeHh3cahQ4fg4hFD6v3osUfNRx99B488ctQ8+sgR45FjRw04ruBefvTYsfKxY49sQ+zgkWPlRx85VsFPeJVwBmEtHDt2zOKWe/PEiRNKcPz4cUWeFr8dHR20cx38BZQDwUfTKSSXkj/KrWma0jTNZPyXW1taU/v37186fvyx6yeffPLSiePHrx46cGB8cKBvsTYWSztcumlqBuJNSRUMeDbgV7hFobT4hR8RjWBLGUpT0r/p6EqJg0k+kKeZOtxq2254GAb2ilKYmgUTf0VsTUJjKiXqsokgakqqRLXEbafL8Hm8ZbfTmQn6ffGQ37teEwosNtY3Xu9s77g0NDh4+eDBQ2OPPf74wpNPPbX41NMnF0+ePDn/1FNPzZ986snZJ5/8CXCb28Y8YRaAhBPTAn4Sd/Hpp58Wcwn/JezLYOWZZ55Z3cYa5jp9ch1zA0j/jGMmdmAL++2w/ElLTAlvgXQ2CSvpbGCXNKuQfNYIvwok/xVMKYvAKpuU73YQplrmZfwskL7EqULSsdLD3aoTcay8uK/mLaZVHimTAD+rjFVT3KrATcKvb6djlRe75H2rnIRZBuK3Ds8btMsW5UuTRgGUv/jFL5ps5lV3d7e8aWjNDaYy6S6GdAvp06bH5zMY/6Xuzs7s3j17lo4/+ujNkyefGH3iiRM3h4aHV+sa6zNlZZTTxayZyKVVupRXeUZpifFbYTxU5wTkEitN6z/TZB5QSqPf6QI6sobgqcmDELFrBn3TUIo+aXJvQez0T9NKU2PeMVWBOJlySZV0pXQEWX8oZATCkWIgGEr5g4ENl9ez7PeHFt1u54I/EJkM+3zXo5HI5aDf/zZz4tlAMPhWKBh8k/u3WK+qeBP7m+x5ZL18g3Cvs4a9xpr2KuarmK/swKuhUOgVwr8m4TAl/BuYsubKWitpvEn4twSEOY2frKuXMUdJT/YrM9inwRjr/UUecr7W0NBwHvs062YCEhSHOg2RwhJLHQ6Hhrt87c0aZZwgnqyzlzDPbefxJuur5P0W6Z8hrKzv5yjnefyl3hcoh6zZl/C7RNiduMy9lO0K4a8Q7iq4htsI96PEHwM3uJc9hrV3wn+C+0nZAxFG9kQzpDvLeiP7uDnKMId9AX/awb3E/kX2QNZ+nLRkby77ddm3r5POhq7rm8TfYN5813kEdzmLxNk/WCDdBGlZgId41S4mfG0RTs4P74H4v99ZgzhW2mKSvpWfmHIvEHsVUh7Ka52daKsNKTP75XXKLXXYoM5ruEnd1qintV/HT0zZoy0Tx9rzE24RDhfAPPWYFxM3a5+NWeXP2m/DoewthVeLX+5nBISTvZXYp8VOGtJ3pukr09ImlHkK+xTutyD39JlJwk9SziomCDNO+HHi3RRQ9hvcXyfMNezSV85zfxpYfR3zLfwus8bJ/nsNEUOEWhHT2C+UTeqcI48N8lsiPTlHrBMnSVoZ7nPsbUXMzZCGCP4JeNkQEEf6QcI0TdkDp2WfiFgp/T5LGbOUXfaNWdLN0hYZ1uIU7inu06QtgqncywN9C/glBeKHmSJ+mrGVZo+UIU62paUli+iYow1y7EPz9JM8YXK0e15A28qLCMXBwcFCFcQXQcjC8PBwoQr61y3BSOxV92p4iU+eRUmzCvwKkk8Vkncikch/VEi8ahrV+QM2yQAAEABJREFUtCW/KtbW1qzycl6Qlw0sSBnJv3Q7WBuKzEelD8Pt8fbt21eU9HEvSn6Sd7W+UjbhVtoeHSIvfAv3hLXagHBZaRNpUwHu6WrbUp+UtB/uVtvSjknGoLy8skWaCfqajHdLJyCMjF/pQ+v0JRmDq7it0s+sMUj4JdwFMg6t8cf9rXGGfZaws+Qh89kM5rSAvjuF+xT5CqxxI30fN5kPLRBmHH8598hceYMyjxH3uoB6jwoIM0oYsY9gjuAn8+y1HabMvXcEHF4ljoQV8xbI52oV5FGdw2UevwVxr4apmuR5VdLElDSlHCORSOQaYaVsUsZR/KzyigmsumBKvQTXSUvWBrGPUbYb8HGD+Dfoj5ZdTAF+1ryCv5zJx0nj5u2ATwljxSOcmGPEfRdwt/LDFI6Faznrj9Nu47jJPDaB/Y7AX9ptAlP8pQxWHLkH4jdFX5F2n+d+lX66xZxUoC8a9DET074+AwbY5n30XLcbrMxCU6Ahs62trSnB0NBQiokthZmUewF2y40JO8WkIxNPeu/evemurq4MSBM/I+jp6cl8VEg8SQNIWrcg6Quq+VVNKQPlSwukXFI+wcDAQFKASLQFkghIyd7e3i0BG/mEgDziVSAcbe4Ek/Fme3v7HUG6G1WQ7waD9RMF5V2vQtK/HdW8xZQySll3lr1qr9YNkWOziqqfmMTbECAgbjIJyGbMgqRbzf+DTHi2NqQM/nUWKNloWyCtNSa1VTheZcK0gP/Kx4WkwcS2ImnuBJPNirjvBPVZ5t4CC+GSgEl3SUDfWuTJpAXsC1WwyM3jviAQe9WdOFZY0rPiY1rpinmnulCeW/6Sr0DCCqRcUnbirbF4rzF5SxvLd3Suw/c6/hv05U34TmAm2VSkMWXjl6cdi9hLHEpRKTjhKWUQrgTPWcSSxT179tygfa+xIbhJnsJzijaRJ7Su2dnZ4PLysnd9fV2xMUywoIpQPU49Rwl7mbpeQjC9wGHqIhD7FXi4Rr+6xv0IbSyL3ChtcF3A/HBdQJwxynCdMGN3ApsVcb+B3w0pF+PuJuY443CCuFNgmvtZyjAPb4ukvUId5a3XOOluMdZTcJKFhzz3RUxL9Nyep8wPm+Ha3CvliMeT8wd8cfhf9Xo9SbfblVeaKlcqhlGuVJQlDmmaYvdNcpoFzuNKkfo7pqksU3xM/uOSUBg/uQhg0iQiSpniuQNyL6jgJkKdgJXRVJpuxGprMz29vRv9g4PLw3uG5/fs2ze/f9/++QP79i8cPHBgYf++fUsHDuxb2r9/39K+A/uX9u7fu7x7H9i7Z3kPJpvHpX379y1jClYwV/fv378uwL6BuSnAHhdgT4DkgQMHMtwLpyW4NwOBgCV60h8Vi7nAxDQ4MFW8Xl8pEo4U6usbMm1tHcn+/oGNQwcPLyJuTJ947MTknj17lzs7O7Yi0XDR5XYZJaOI8FlQhUpBZE9VdhiqItBNJcKGAQ+mkAt7JqheUAjP2jYUTaT4kxBAQ+AgPp7KlIBKUgCaRppKiXgiO/KiaaiCUTHLyjQCwXCxuaklOzgwlNi7Z+/mgf37LT7gK37gwP74vv37E/v27Y3DY3zvvn2b+wHuG/sPHFiHHwv7DwiX+9a3467v20caYN++fRtgU7B///5NQJoHtg4ePJhC8MzRT4u7d++usO6ZjBNFv1Zuj0dpCDIKkXOb2zLjs+Tz+gr0zSwcy3q6vH/vvonHHztx9Qtf+OKFJx5//PL+fXtu9Pf2zEUioQRKpFE0S2YOYVmEz5JWVmW9Qv1N9W5RWYM7Lul40KcwNcW/bVPuleUu/8EtvEGZYjAoEZqEYk0jvIBkOKiqCoJTRcJpSjldLuXxeCsBv7/odXsywaA/4fEH44zn5c6u7hv9A7su7d679wJ9+ArC8Njxx47feOzEYzeOg8cee2wMMfT6448/PrqN67hdRzAew7SAcHxj+/4GbreA+03ub+JnAfu4APcJMIl9EgF6CnOK+2nsghnsM9hngZhVVO8tkzjT2+GmKfMUYSUNgaRtAbdxwtzchlUu3G5wb0HspGPV4XaTMO9xl/DURdyt+IQRU9K/gZ9VV8zxHZByjFM+Me8I8auC9CYkLmW5iWmli90qd9Ukf4tL/McfeeSRKTBL/CXuN0GGhydl5mD5ehFrnqDv0pMYdppWcbqcJa/fn6d/pxsbGja6uzqXdu8ZnqCtr5185umrx2nr3v7e5XBNJJk3KwifeTNZzKpMuaByRlkV6WgydkWoNOlrJt3R5D+NLomer7SKqd4RPTHpsMj+0hvJ33gXpO+a9E26psJDKcaZoStVJE6uUkJoLag8/obLobyhUDlcE80HwuGkPxDa9Pnc642NwbXOzv6V5rq6hWhz83RzQ8NN1qxR1sCrNTU1V6J1dZcb2tousUZdroK17RJzp6yVsmZewH6Btext/M8T9zzxLBO384yLt1lD38b9IuFupYPfZQHrsGUS54rcE17W8TF4lQetc8RZwL5IGlPsA6+zVzjPvHKRcCJAyRtyZcaofJxSPg7pKJfLIlDnmV82A4HAHHHlkHc9GAxeC4fDl0nvInlK/IvkeZlyXcFvBPdR6iV7guvUY4y8RGi9QZibAvK3TOzjpDNBWSeampomKYtgij3KNGnNgFnW61n85vCTtX2B9BYF5LtMueWh+wr9ytrPUU7ZB8keyNqLdnZ2bpJWnL1jgj1DgrRk/75Fva39vJjs85MCyijzZop9wy1UzwU7TdKTc4ScTywwx6eZnzN3goRl72GdZ3amcbv9J3kO3zoD7XSr2qtllPLCoVWHap2kflJPAfnG2cNtSv3hZoP91yZxNwhr8SMm4UUsveNeW/aWAtbtD9xvE8biX9pBQFsuC2ifJfi4Bcq7iPsS/cJqO0yrHbfNBcx5yj1He8/QzlOMlwn6xg3SvEY7S59+G7cLpCsPvK+zv5iin67x8D2DSC+fXpKPyZv85egDcu5YpU/xIMKfIJ0saRbgpChgTc3DZ5bypWkH4TtFG6W4z8CVCGF5CcOcdysO3BVwK+zbt0/i5ihXjrA5eMx+GCScgDxzlCkvaUh5SC8v6VbzIZ3S7VBKlasgfhmUBFU3MUmnvBPiJpBwwIp/e7p3uuc8UPyouFM6kncVkv/t2FnWnXbiVO4GO+OInTjCyy3I/c5ySZsLhOsqiJeXNpC2kDahjLkqtts2S197V/tK/xDIeCe9DH1G+o+cq0TPSMlcIiDvLcbWFundGoMy/vCzxh/jdp0+ao07+vYac+oqpgXsKwLGyjJuMraWiGeNGdKVMbPAuJ6n7PP0qTmZFwXUYQ7MCmQMUU6ZO2cYU9PUZ5rwUwLqNEX4ySpwk/n2A0EcCS/z87tAXta8/VFNyVvS3JH3FPcWcJO53zrPsX5MS/kFUqcqqnWTe/KehesZMZkfZH2zOGE+2Wm3uBK+cJ+/HZRnjjyseJKOgLRmd0LciDdHW8wKJA5z2hzllrnLAnarnW43+/v7pd0WiW+Fq5rVcNzLmXuZdhWNw5qv6MPySWID074+Iwb0j5uvprEb5QhEfGvy3WFWJ7id7lW3+8HcWa472UvU5Z6ByVmefH1iuJdlvVPaLArFs2fPls5u405h3s/tg+pOnCITY+GTwAfls9Pvw/JkQsyPjo4WbgeLTV5wu7vcS5yftg5Srmo5P4Bn6bvV8SSTqIAjoTJlbO4E6Zks1GUW5TRipgjO00zME7TlFAvMKhtceTJtzMzMOBYXF52In86lpSUHT8aLHGA32SCvsBldQISdZ0M6j/i9wAFokYOTLOSrhFtnIV9PJpObLCibbFjjpB/f3NxMxOPxLQ5VCcog5l2BsEnSTyLAWiblS7FZSFO27NTUlGxM84SxNrqYVR6s+t9Wb7zv4jp8uFLP+TdSF9usbaibC0cjy75gYMMwzWyhVCgXikWzUikrh6Zb0Dg1ayRrQQ7gVShTyYQq7qK/EWTHZSqTQ7VMmRoBdODAIuGV5W4qg/gV/i9xXzARqhANHE53IRgOz7d3dV3q7ul5va+v/8X+voEX+vv7XmCRfmGgb+ClwYGBU30DAy/3Dwy80jsw8Grf0MAr/YP9r/QPDbzaPzjw6uDQ4KtsDF4l/Gvg9f7+/jcwBW+xwJ8WcH+WMGexn2eRvoAgdw3cJOwimxR5q0K+E03R/qqCEEzbK9M0DafTWaRtMi2tLfFdw7uWEQSnDx0+Osqm8+3BoaE3Ots7X2tsaHo9hjAQ8Ptn/T5fyuVxcuSumEWzhNBQtEQ50wUzkGagZphAAQ0+ZJXBWW4Vt0Cz2NdMTKC4M+HRdCqlHEACS0DDIKwMB9wcmjJAWVOqoCoqY5RUulIy8soo+AL+zcaGxpnB/v5L+3bvObtv157Te3YNnR4a6DsDr+fg7vzArqHzwgs4JxzBydmBgf4z2E/jfxrRdBuDbw0MDorbW4NDmNiJc5pwEvYMdknnEuZ13GZBnMNrjs2RiEUm40yZtD3cmmLhYUUpEo1mmpua4ozVVcLPHThw8ObQ4ODFnp7u020tradbGhvPNNTFztXGYpdq6mvGIGo5X8oVktlUJZ5LqIJeUqZbKcNhWjCFHzqdRgfUNE1pGlAaJFWBp4m9CuGS/k15CGMqRfkUfVSJO8EU8U0LuioieuZpWRGWK/CteVzK4/eVw9TBF/ClmT9SNEDKY3jigUBkKhqKXInV1JxpbGl5taOr/YWOrs4XO7q6TnV2dJ9CGH0Zbl7h8FrFy9jF7RRcnMJ+ig3tS4S5ZeL+kgA3cRecwi7hLTt+VlgOKpbJ/UukYwH7i4R9SdKsAjcrrpjihinpSHgJ+yL3LxBH8LyYpPs86T2H+4/F5P7HuP9YTO4tO+aPcPsRbncEc7SE/5GYEpZwEu9HrAfiboH4P96+f44wkpeEqZrPiT/uUg7xfw/EnzJa4cROWIlvheP+VjzsUq/nCfsC5ZB6voD9RcK/xAHlFXCGsTBCuHnWvRRztrzJVDFNk6nTNBxOR9nn92WjsZpEc3PTUm9Pz0T/wMCVPbt3v8n4eaunt+t0e1f727G6mhFv0D9rOPTNdDFbSJcLlZyqmOlKUclbnyXpb/QnpevS3ZRGf7SEzoqh9G3Qva25V6YAB31TF2j4aybugH6rV0G/ZV1TGulVCFdA9EwV8mozm1bJYs7MKdPwREOlQF0s60Gsd3pcCXdJTyqVTo+Pj2dY05KlZDLOAXct5PEsx4LBRUelYqGSyy3Bw2IVOe6ZLxeZN+VTMbfWUMbCHG5zmLNiAmtdJbwVlzVP3mpbxrwFwlppY1phmCeWSHsZrGFHnPUlWN8TlEs+ybGIfYJBO0YaI6zBIixm/H6/iJ+KtVqtra3J9xoW+JOvqdk0TXOV9XuR9OfhZ5Z0Z8UkrpRT1n7xs8pFHiKarZVKJevtSgQo+Soea/0n3zhz2i2QZ0IepIpJWluUydoHrK+vw6lKUb706upqJhKJZNhHZEgrSzmy7CFysqX61AMAABAASURBVM8ifIH+XhRgL70PZB9wJ1QIf68g+d2rtCVdSX8n3q/ud3QXvj4Mzc3N79pzM47ftecV/u8EOJU92C1IWwmk3abYo0kbCqQ9pV1l3NDeKcaOfI3TJm5r9K9l6Wv0C/mE1ix9eI4+OEufmstms8vpdDpOPy1gr7CnFD5yLpdL9pIiIGwhUOQoh7gbmOZtEDfx2wlxE9weVu7FfSd2xrsb+864Ypc0PxI0TWMpvXvcVt+PlNe9ivtR63A34T9mWaUNPgh306bVMDvHoNjvON4op+VeHXPN22NLzoXVMSRjRFAdJ+fPn8/JOCFuVsaKmIyNDGZG5kSZG4HMkbK+ypkoNT09bdkJI/tyay6VefV2MK5k3mXq/VhXQuJ/VJDTu/KU+DvLRZlvlRe7zP9J1kqplwWpm8wT4iYgjFX3bQ7SKysr1loh3Ag4e6QJY/ElvN0J4i/hJPz7QfwlnEDSEFPaQ9pG5rP3Q7X9qv4Svgpxk7Y+depUgfTk7WjpH2Xp89zb12fIgP7T5C0NuA0D8+PAJN4ngY+T9ycZp0I9HiT8VHX/5V/+5UoVD1i9P3IbPf300+XbQZ1l8nqPu4TD767zuJuwO3h+vzZ7z/i5fUyTj4QxcC8yKSeZ5BdZiG9wYH0bUWsMLLPhlIVWY+HxXb9+PXbp0qW2H/zgB/UXLlzQOIzlWHiSYEtAfDm8pEgrRZoZ0rI+KsSmWcwcC75sSOWJtwXCyMT/kcEhW+LIgiGwnoYfOXKkRH2Ef+G5yonUzwJ5fZzLVMPD5ab6mg0O4TPhaGjC6/XNlivlZD6XL2VzObNULHHgVko3NfQ1TekKYNfZbmo7oPjTwJ0vaQICc9jWCSCHdJ1DvMaBXCEaVYyyKpZLKs9BXN50Mt3OsjsYzAUj0bn23q5LXd29p/t6+l4b7B94ZbB38JX+3gHEh75XevsGXu7r6Xmlq6ub+56Xe7p6xMS99+Xe3t6Xe/ATIFK83NfX93J3d7cF/EQAEnFHzKroc4p+IfFexzzP4eImG5AVDihy6ChyqC2wMZCvVdhAnFlABJki3AjpX+jrRwwcGnwDge4VBI5Xenp7X+3s6Hijoa7ubDQcvhwMBMfD4dCyN+hLGroqFcyikS5lVQ4JsqiKqqKxp5RXuBA6hBNLvIAfcRKOcVYKzpWh0RbaO3a5FysNYQBToOAZTi1u4VkuETjy8CtiylY5rxBXjJxZyftDwWX67fXO1vY34fNUf2/fqd6u7lPdnZ2nujrbT3V0dZzq5L6zuxueOuGp61RHZ8fLnV1dL3d19QDMnq6Xu3u7T3WBnu6eU3BB2C4xRSCyeO3q6jrVbaXR9Sp8nWZzfIlxJx/NkTeXS5TR1HTdpN9V2HDlm5qbN9s72me7OjtHuru6L/T19iK2Dry1a/eu10n/zZ7urjM93Z0XW1uarrU0NVyN1UbG6hrqppRDX684zUKynK6s5xIqhYSU10qqJG98IgQZQiR8aQDtU+n0Y80CNtMBr5j0cGXqFr/SW4VXg0YQmJpJEwC5x26QiKCsKdqxDK9FzIoqO3XTHfAbvkgwG62tXfOHwnGlXGmE8pxs+gO6vtFQUzPX0tI41tHaeqmnq+tMb1/36a6entNd1K29s/0sfJ2lrueqoL9abrifwe1MF3F2mKfh9YwA99OEOS2mANFO7t/EzQJx3oT/Nwn7Bnbp53cEcV8j7utiEvY9Yej7b+An7m/gL2m9gZuka4HySn5vke9bjLu3CGOVSUz8Tt8JlEfqcZqx+hZpW6aEl/iSDnGs9DDfrII4lp0wUp43CCf5WnbSeEPcSU8eeFgQN4G4E9YKL/eSnqSFm5WHmNwLd2/hJ+WROkhekrbU8Wxra6t8DG4agSyuaZrVvvTfJGvAOn6z9OGxzs6ui11dXWf7evve7Ovue31wsP815qszjKmLnd29V8Kx2A1fODyv3M54tlIqbhWyxkYmpeLZtErms6rAuDXoZ6RPf9Xpo0rR/d5BxVQakHsRPzVTKU0TmEpTgD6vMR+8M58Y9GxTOQggwFAVw1D5UkmlCjkVz6dV1ixXTK8zH6iNxmsa61e84eCS2+fbSFYqrG2NeTgr0nfyzBk5pVQGyMErxZyYrAI3WRctVN2218xba6iso7chIWEk/HZ8SfddgNdbaUoYuRcwnqprsJRJxKgM83QCkWgZc5o0xziATdGXRThNs9abPNx0TE5OupaWlpwIoObm5mae8kh+ctCUdT7BvQXyknv5SiurjtxLOEGGdIUDuFHyxptl4i/leBfoD3IvZRPIui5v3Ikpa3tReCWerO1VlDVNq0LW+tth4H+vYJL23eJeleGjpHs7Nz/Vvexjq4CHahvctbm9R6u2o5hW+zIHiIB9a+xI35U+T7uLyBJnP5lA6JQrnUgkcoDnC0kDYV64kI9Sizguon6CPYn04yLlE7+7bav7Ohw8fKSLut939flIFbjLwJ9BPaVPfRR84HiTsUQd3jN+ZJwI8JMxYgFKZC9oYXtOtOZH3C1TxpCAe5k7d0Lm1fdA5t2PC/KQOfsj4fa8SOP2Mu0s8y271GkniGfV93ZTONkJ/C2u7sbcGe92+874tIfMK1Z7YC9JG30QdoYRexUSB7ulE2BKH5E+ZZKXddn/fXYM6J9d1nbONgM2A58mA0y+8pFaecK/xqFWPjp6as+ePacPHjw4xgFpnY2myVOq0LVr1zoRP49i7uNwFOOQ5KKc1aefYhrcC2TjJZO5QOz3HOT7iV/CCzAaWlo2axvrJqOx2FWf33ctXyhsprOZci6TNov5ojLlgG1qyoko5DB0pWN/B4oDueKgDXYua/grCwoRyVSappSmMEXMw5SDukPsHL5No6JK5aLKFnMqU8rLAVwpn6sYaqxNh2qjMwODA5c6urrO9XZ3v1Xb1HS6oaHhTfBGU2vra40NDa/W1ze9wv0r0YaGV2JNTS/XN7W8jBuof5mD+in8TiFQv8SB/UUEieexP8ehVd4k+wHipuD7+H0P+3fx/y4Czg8J8xKC56VyuTzL4SOJaJXlcJJE2Fx+8sknx7/yla9c/OpXv/oa+PFf+St/5T9+6Utf+vfHH3vsT3ft2v1nne3tP6htaHi5Jhg8E3QFL9VEwxejkfC1+uaGqVAkvK65tTxyciVRSJqpYtrMlvNm2WQPg1ChI1SIaOmghwk/At1UcAiBFp+a0mgDbZt18bK+GoBAIs4p0tAQPoVrScskvSJisrw9loDfjWLW3CoXyznTyARrYnPNbR0Xw+Hoi82trT9oaKn7YVNd0w9aWlq+39TQ8r2WptrvIs59lw3dd9vbW7/X0FD3A4TGHzQ31v+wtbVJ3sx7F1raWn5I3B/C+Q/g74d1dXU/hHuL3+bm5u/h933M5+DxFZ6Gn02lU9Mra6uFZDpVEUEiVldb6u/vTz7+xBNTP/+f/MLZv/qLf/VHf+2v/bW/+KVf+qU/+0//k//0z7548ot/sX///hcb6xrPRjyBMV/AORVwq6namprpmvrYgtPv2nSEfPm0ni+vFjbURnFLJRGXC0ZJVfin4EIDujIt9nR6pKbxvwAXDfFTWdCVgmuDTltxKFWms1ZoEEMAzxW8K+KGvQQKuqHScJwsF1TaLKuKy2H6YuFKuL52q6mtZba+uXGVJ//pmpqMbGgr9LU8fW0r2BZcgo/Juqama75Q6GrQHbzSGG28wqFYBDX5bqj3w1WEGfn+X/n4rQUEnssCiSsmuCRAGKJ9wxfdbvdF7i9wL99xfB5TPmpsfQcx7XQ2GAyexTyzE5TzdPVe/EE1/DnaV9J4u7a29gLteYG0L5Gm5HlZykB9pXxS/hHCyncbjlDnEdIYZb69fieIH3yMEn5UwhJmlPtb8fG/VoWkL9jJg+RLOSweMKUslwjzLlTdSacaziovdRXOr2Ja5cZfvovP+q4v7FeIdxmh4iJ5XKBPnyPfcy6X61IqlRpHQFvPZDIJj8eTRCRdevzxx2/+3M995cz/46/9tRd++at/7bt/9a/+0l98+Us/85fHjh79Ef6nmLfOtdXXX/P7QjdNhzkdiIWWdL87kdPKJQRIY35jVa1sbarNbErleRhEV1Qa/3QsTkOzfkyLrojoqZTOvMyQVxp+GmEUf5qSWcGgDwsq+Bn0blM56c8CB6YEKVcqKlcsqGQxqzYLabPkUiV3JJiubW2eb+ntGo/Wxaa80egKwq4c0gxNI5d3QMLKVIrBdPeoEP79IOm9C+Ql+Ynbh+azI6yElzwKtHuyvr5+mQPl+MDAwM19+/aN0z/lxwSNubk598jISGBmZia8uLjopw0pmlUfiftBkPQFZjXPHaa4/VSQQth4+Bigj+zsF1b/oZZiCm71N/YZKpFIOBHi3ZiudDqtl0qlCvNMjvknwbq6wnwrImmW/syTUlKxL5uBh4SB28bJzjFj299Zd+85Dw9JV7Kr8QEMcHz5AF/by2bAZuBhY8DgYJv/0pe+tPH0009PI3CNczC6iSiwyqKbz2azro2Njdjs7Gz3+Ph4x+rqapR7T5UEwrxr4am6Pwym1+/PRAKBFV84NK+7HIvZUiGVKWZL6WK2kivnkOWKSt5KNBF5lJy05cyLcGkdF9m+i5PGEVUz5fit3aKEWyVvynHytkxDVZQpcTVTibuBWTTLKlcpqhQH8HQpZ+aNUkX3uPOR+tpEIBzeiNU1rDY3160iOq4d3LVrdXh4eHXXrl0rQ0NDK4P79i3379271LdnzxJC9nvA080lwi8Kdu3atTA0NLSwd+/eecLO4TeH20wVpD+D2wzi5wyi5zyi5xKwfjiCg8ci7pP0maukdZo03uKp5puHDx8+c+LEiXOIHZfAyO79u8f3Hj48g8Cx2NzdvRqIBdZ8Hs+CP+CbRvyc9ge8iy6PK4XgUcgZBSNrFMxcJa9KWkkZesWCqVWUCU8KAfMdQKwwKoapYdOVJuIndlOAC2wqrIBAOg7wKoJoUZUVeagtBMCtYkYJMkaxXNDMHBzHQ5HIctAfnRsaapob7ts/u2vXvpmhntaZwcE90wMDXdNiwpnUB79dM9R9FswhUH4gCCPhLAi/iA/TiFhTHNymOcjNInQupFPptWQymTIMY8sf8CcaECo6OjunBwf6L+/dt+/c4WOHTwu3jNULJ0+cvPaFL3/hBpzPHT58eBV+E82h5lRdnTfp8HqTPn9gy+F1pV0Bdz6vlypxI62kzulyzvpKgaIqWf8q8GrS/0wFT0ATqhCMGNuWTUlH5V4JNE1ZnDo02kWglAie5W0xtIj6VAB5xkTGLCJ+5smrrEoOs6J73VmPz7cZrIkuBsKRzTx/SrWVtXc2sHLYLTWqxjxCWhqRL9Hd3R3vGu7abOhuiIv944L5bLOKzs5O67vwxKRvb7S3t29weF7fCfr7Gv16HT7XEKbfF+IvkPDV+O2kJ5D0BZJvtdyEjVch9SNegvaX7yC8AwZuuUmYKiSOxBVU07rNtHir5in5f1xl2sAIAAAQAElEQVQgZlq8sz4kbsvDcpd0pY5wtI6gtooou8zcsJhMJhcQKRaUUjPMEePwcYX+fm7f/n2nETpPH3/ssfMnHzt2+emfeWb02BeenGSOWKT/rtV3dSUaOxvjLreeCEYjWy6/N6vcDh77VIytQlrF8ykVzyWtPlXQyqpMH5MHG6ZOv2V8a5qihxpK5geN/qwp3E2B4g9P/hc/JW74SXjp2iZ9t0IaJa1CXy2RfgHkjaSRrZQdZtrp964GI5HJWF3duDcYnNNdrjhroLyxQeKS6DvQ3unH5r0y38lFqbtJX23/VcNyK+OriBCdoi9J/56j/Sa8Xu+6YRgF6qPNz8971tbWAolEwofA5GS9J7p21/UhD/uyGfhYDNDR3tXPqokwl4jY6Y3H4z7EeC9LhoP+WuEhYZ6HLmnmnS0eMmWZr4vEYfDzv33ZDNgM2AzYDNgM3CUDbB/vMqQdzGbAZuCBZ2B7w1n5tV/7tfy5c+fibCYX2ESOc0BaATnEGI1DUHBxcbFxZmamiY1ohA2oj4pvnySx3cvrs0y7piZbVDWbHq93zXCaa5lyNpMuZ4qpUrqSMXJGXiuokl5ShqMCykrEOU7dXJyHuRTg2Kg06x9Tq4aXZigRN9HolBzYBfKzOgbik5KDvMPkQG+qAveZSkFtFbIqWcwbBVUqOXyuTKy5PuELB1JlVcmk06Z87CQPRfL2URVyX4X43w2ypJHZRhrzdqQymUx6a2srtbm5uVWpVDaCweAK4ss04tEIgudZxIuXH3300dd379595sCBAxcQO65zwJ4WMSQUCsVJMwWkLPmlpaVcRdc3PD7/fE00NhXw++c9PndCc+r5oqoYeaNkijBZ1Mqq7CiryrvET842JkDYUBYgmYQhVVkQrnGygoi74kaDeOg3EDjKcIykirABtyJ6ljIqiQCaVYUK+RVMh5Fyu13/N3vvASDHcZ6JVofJeXZ2dmdmc0LOiQBIiZQlkZJIigqknO58vnf2u7t3d86+Z/vuiRdsJWfLVs6SFWifo8RMIpDIGdjFLjbvzobZyTl1eN8/3IGXS4AACIBEqEF/qOrK9VV1119f98xmUvkU+HATD3AZXC+1H/BkUCxcVgfiKL4GSnslLE2fwYYuDaTy+XwK11Ya11oqn8snZUmOuT2e+ZbW1om+3r7zfX0rT2zetu1oR0vHGVyf5zVNG4vlYmFsAKNut5vaRONfRduApoooVsqSUSwIslw0WE2lkqyoaUyXtFpgWYjKRYiSZcieFUABVIjBOuYczU0oyAwaDooCb8SdDpcmLINLoQgTRPghftbe9AS3JHxWMHfLGKsSroeiqLAC6qBxpHoUplWZLGQFoxi3O61zLpeNfveX5ikJMiiVMQGVAipAYij6gYaxGw7aIF8Nyoyxq8WblXexH+hX9W0AteVinejDDfEvb/eScqk+4qmI+Uv3iQTcSCqVmoaYPwJBmB6KHH33u9/9ytbNW4/gXnGqs6XlPB4CjAU8nrlmuz2BsuiaoblQK0uXrEWH11Ew2ax4EGFQcN3qBbUskPiZKGVYTiuwklBhFdwbFBl3TgjtdB9luL5p7jLMY9wMcODaJ5FTIxe1wGE1PzwI1wWBabLAVBmTDOWUUF5BqKD8IsvoeR01KRVZSxlMplk8BBttDDQNW2zesMXtTkGovThvUfItfwi4ttBIFSJRCet6GmL1HO7RYxijBdxLCrgH6RA9jbjHW/Cw01wulw0Q2XFlIxc/OANvPwMCqhSLxaIRa6IV9xQbXAvmJa5WpsOmKDudTvrd16zP5yvCpqDrERc2cvGDM8AZ4AxwBjgDV8kAN3Sukqi7Ixnv5d3CwJNPPqndf//9akNDQxJP0UchqMxBUEmazWba1EoQO+2pVKpxenq67cyZMw3Hjx+newUZp3csRbS5tbFkxea1ZQSjnKxKajqrFwoz+Xl1tjCvx5U4y7AsK8pFVpWr2ERrTBM1ktoY00GNDoo0uCoAVxBEJkgi05FGE1Qk0eHXWW3zbRSYYhFZxSywgklncS3P5otJNpNZ0NPVXEWymTIuj3umo71tMBhoCpvNUtpuF2hsSAXUBUG4KcDgak899ZSKDUdRkqSEzWYbx+b5BASN54FnIW6+hPly1Ov1DmGuTCI+go1I7S0M5CXRRUXbNOBi+yB60DzLGiVjxOV2D9usthGvt2HWZrOmdFFQ8tWiniikWFYrsZKsspJRZRWjxjQzYzrBxJgKsUOFwKEL6L6goyrEwaGfH2CqzmSFMVEFEIacEKg1piBfBdwWpAqLlVNsIh5m8+mInilnNFVQikaTnJKMhqjT54nbLfYyCqV2Ey62fWk/boQfGzpV13USfTLgN9rU1DTc0919sKu7e09Pd9ezoWDomUZ/w4tup/OUw2yewjWZBt+ljo6OCnhEL9nr+EWb0WOmORyNJHBkrHZrwunxRgXZkC9pih7PpdhsMsJmkvMsWU4zDZwImHeiCXPTwJggaUzXFaapCtM1EAiBiIkiIgRGXqKbvkosaQKTmMAEROnYilI5VaPOCgaF4YpgKTXH4pi/mXJWN5tNqtftyvl9DWGvyz1qNJovSJI9xhhDBYzaC+8bD+Emzel3qtw39vDmhNyM/i1v6dI6EEdjqECMKOBBRwQYcrlcB7xe7z4vgPvFMZwP+v3+aYgVCdw3SOisIB/NX61eFs5r5RjshoLV6Yq7Pc6F5lBTzOq2Z6uSXo2XEtpEeppFygmWFgqsaK6yslVlZQtggh/3YAX3C13WmS6hNBLnL04vkemagHmt1yadAsFTs0hMs8m432osLZdZQiywSDXFwtkIy1YLiiTLRYvZtOByO8asZuOow2KfkqxSQnO56AEOtRWV3D4H8Yz7dZXGCeMRx7iQOD0jy3JE07RSpVKRsc47UqmUp1qtNoyPjztxbzICxObt01He0juBAQGdoN+bteNhqxfrpAciqANzUcSnhHsM/VGUBOZyAnZHAfO6di9BHn5wBjgDN4QBXghn4O5gANuYu6OjvJecAc7A6xmgjVFXV1d6xYoVExBYZiBgxWFgFhHOYHRa8/m8L5lMdszOzvogkNJmiIzT1xdyB52h31q5sbHa0tOak+2GZNWspDJ6IR/Ozivh/Jy+UInpST3F8lKBVQxVpho0VhM+BWy8a4oQbqc6KII2V3s5URAYbcg1Sa+lQ2qmCfBjE66YhJroWYLwmTNqLKbk2Ww+rk+lF/RkJVuyOC2JxoBvesu2DQPr1qwMr2xpSXXI2K0zpgsQiG4W7VT2E088oc7Pz5ewyUh2dnaOve997zv2b//tv33+P/2n//Tsr/3ar+35xV/8xRMbNmwYXbVq1Sw2IPQGVwH56O02EuX0S7RNw/zK97b6F1b09ow2uL0jwebmsMPhTIoGqZpXSmo0n2JprQBuq6wIMa1i0phi1pkK4VIjQNxQBZVp+KeDQwaaqR5d0xj9cRMJkpoEoUPQBUapKqLKqhD5SmaNZaUyWygnIXxOsfnsgp6t5lQm63mzw5iw2c0Lbe1t8UBvgIRPncq8mVhYWNDAFdWVwQZuYdOmTYOPPvroK594/PEX/s2//jdP/9t/82+e/qV/+0svPfzww2dxbc5CGCVu6Y1Iyke4VBt1m81Wdng8aafbG2vwN87LRlNO0XU1kU9r4cQ8m0rMslgxCTFYZzrmHDOjlxAudRCnMYWpGoRPXWU6/RMwb0GwriENRGUSPkXUKiJckBBnYEwzMlY2qBivCkuzAotV0yxWSrJ8Jadb7Oaqr8GbbgkFpkIB/6jX6xxeu7Y7JgjC5dqPivhxuzCAcdQB+smUIh6YRR944IGhhx566CDm7Csf//jHX3nve997av369fT2ZwRiWwZpy0Dt3gAXM+m1ni76FRdzFZsam6KNzc1zbZ0d8+4Gd1I36JVYJa1OpsNsvhRjCcjreWOFlSwKK1mrrEQiqFxhVdwrNIPOSIxnmJusdl+g/yTMZJFpms5UnCoGgakQPqtWkeWNCkuKRRbVsmyuEtensxEtqxTLJosla3c65poCjWMOm2W8szMUNlUq6Q7GqP0X2/1a62+b/1Wfz1dsbW0lATpssVimgTlwX1IUxZDL5ZxY432apvnxsMuFXpkAWuvh3KUH7/Y7wQCMJybD5rSn02kvBHlPoVAg4VOAUF/C+kbfTkrgYUocD1fyaCBWfFzi8PCDM8AZ4AxwBjgDV8sALTZXm5an4wxwBu4wBrAJqppMplx7e/t8d3f3BAzLBYfDkYOxCU1Jc8ZiMfqdz8CFCxecBw8ehNxxhxGwrDvRaFRvaLaVZZc5Y/Y45jWbGEkImeIMtuHj+fnKZGlBDVcTLGUos5JdYGWrwCoQMasQg5QaBKZgk61A7KwIVVZmFaZIGjboGitKFZbHZj0P0TQDf0IosQU1x+bLKTZTTLCZQlybK8bLOVZK2htdkx6fd8zj9o3brM4YK5WKrOW130dc1uSbckpvF1YqlRI+SVQQwRyZkySJftcvhfMCUAVqmw9sot9UFFiMVwsGQ9nI5KzdZV9oaGqa8DT7w96W5mhJ0vPT6QV1PDGvjWfm2YKWYym5xDJSmeUMFVaEuFGGWFGBQFwFFFlnKrjWjQITzDIgMfLTW4gaRD0FY1K2MJYFz/QmbbgQZ+FClM0VE3pJUisWty3nbWqINbcG5uwNzrjJZsL+P6cuthPdunnH/fffD41BKxmNxqQkSTMQP0fBLf3hmyFcc2OInIeYlEYLysAVhcLFNhP/VZSZc3idC94m31SD3x/x+PxJ1SiVEtWCMltI6OFinM1XUyym51ka8zArV1mBuDXpEJkZq0IIrcoqZmyFVUSFVWWNqeBaW4SC8yr4L0Pwz8kQj1gR5aXZeCbCRhJhlhXKqtFjK/iC/tmmUNOox+secjgdYYPBQBtVekMHXeLHHcSA3tPTA/1MKZIwAZE+iTmYxppBb0hW0U+SzuFc4XCxCh70xL0NvslQW3t/Y7N/xOnzzDGzkElpeSUMYZLm10Runs0qKZbEvSFrVljBqrGSRQcwd3G9KxaBqVbcCwBmE5luk5hiN7Ii4jKYrzG9wOaqGTZTSbGJ/AIbik3oE+m5alzJ5HG/n2/paR8OtgQuBIJNYw6Hh95QLuI++LbcF67A0PVE072B7iMlURQzWNujQETX9QIGTobI5Ibw2Tw9Pd0xOTnZBOHJispkgB+cgbeTARGVyalUyhyPx+2Yk9ZcLmdQVZXmbhF2agr3GALN4RLSUjjNbXj5wRngDHAGOAOcgatjgBabq0vJU3EG7k4G7uheY+NThQCTh+g509fXNxQMBifwRD0KQ7MCUcWayWRaYIy2nz17tvX06dPen/zkJ6Yf/ehHd+wbIQMDA7rgMlesjZ60s9k3JblMk3mTthDTs5nR/Fx5JDOrXMjOsGklyWJSgSUgzqXkCsvVRCSVlQ16TUBSICZVISJVxSqrYtNdBvJImxaKLCkUWETNsHApzsaxmR9Nrut+YQAAEABJREFUz7Kp3IIeKaeVtFbIVw161BdqGvWH/GNt7a2TjaFgnPl8ZOyT0Pi2zEeMvbZmzZrK7t27c+vWrUthbiTa2tpI9MwjrgSQIHDVmw+k1wKBQEWUbDm717vgbwmO+NtCI81dbRMVs5SYLSbLI+kZbTAxzSYLCxAnkhApwDFE0IxUYnnwWyaRzqCyCqBAfFPBtQopXoFgVzGqrIT4HMYiDZ7j4Hm+mmbTEPsmcxGInkktqeWrmlXMupsbIv6WpsnW7rZxr9+zIFml3JYtW5S3g1jiAWJRBddUrqOjg/6QzsyqVavGurq6ptauXTuL63DpG7RXJRyhTB1tJ6Ep7/B6FppCodHmQGjMHwxOSXZrvCCrxUglo04X4vpEPsrC5QSbV9MsqudYUiyxHMTlkkllFZPGiFuar1VJwbzVALWGklRlBbECcbPEEsgXqabYVDHGRrPz7EIyTNALBrVi9buS/rbASLCj5RwE0PMNft8MxHMSwt4WfsEDP94mBmjeAWpvb28ZAmG+sbExD/GzQOcUDlzx/oA0OvJW3G53MtjaOrVi9apzgbbWftz/Lli8tjndJmdiSrYCgVIbTk3roxnce8txNqdg/rIci4tFlpSKLIV5nAFymKc5PPCg+0AWbtqk1O7RC1qWTeF+O5qdYyOZWTaSmtGH4tNaOB8rFuRq3NJgG+ta3XO6rbfzfHtv70QwFEy2tLRUQOVVXYNId0sexC8apqMvZZfLlfH5fDGPxxNBeKFarYqZTMYJoSkwMzPTOTU1FaC37FKpFO6qyMUPzsDbx4CIdcKQSCSsmI9OEj6z2awBDwI1WZYLdrs9SXA6nSR83s5vYL99jPKaOAOcgetlgOe/AxngwucdOKi8S5yBq2UAIkwVG6ECNqzDzc3NByB2HYIQcxbn9HafAGE0iI3Qxv7+/vdPT09vhCEaMplM9FbI1VZxW6X75Cc/qauqp+z1euPtq/r6W1f1HQmt7DmsuswjQ+m5wqGFQeWF6eP6q3Pn9KPREf1MdppdqCywKZZiESnPksYiK1hVpjokpoElxayxIoS7jFBgcQils3qajRYi7Gx0nB2e7Gf7R4+zfWNH9QvxKUhRpSLE1miwo228e3Xfuda+jmGr0zWrWbBrZ4xETxK42Nv5wQZZJ6DOmrvox+lbOtTx9Hgx4PLO+tpbT/WsX3lo9e4tr4g+23BUqqTPpSbLB2bO6gemzrHDUwPs2OwQG0xOs5lqksUgcmQMZZY3VVnRrLCisQIxtMyI14SQZ1Exz2bUFBsrRthgOszOREfZ0fB5djw8yAZik3pESZeZy5z1tQVG12zfeHj1hrWvQmg8HAi0TkLkz6I3KvC2HMTh/fffr0KMqKTT6SLEh9z4+DiJgyS0qBT/FhpCwmKxobkhHGxvOblu8+b9m+7Z/nLHmr6z9pBvNmNUC+OFuHYyMsqOzQ+z4wsjbCAbZmOVKJtjGRY3FFnOUmVlm8YUm84Uq8aqFpUVwHdaLoH/LMYhwUZys5i7Y4zm7oGxM+yV0dMYp0F2IR1WFY8x2byyY6R1Rdee7pW9L3kcjtMNHvsshC3lLfbpLdDAs7wTDND41nGt9T/11FNqtVrNNvoaw6HW5jPdvT0H1m3d8MKm7dsPb9yx7bypwbEwW4qXj08PanuHT7B9IyfZIdwjTmAen42Ps/MQQwfxMGoIc3MoP8sGgYH8DBsowl+eZ/25MDuVHGeHpvvZvuGT7NXRk/rx6fPacHymmmXlmKetacjX0nyoZ1XvM+2toZN2qz3cYccNh7ErCrfX2td3Ij2NC+qtqqpaaGhoSEAAjUqSlFUURVtYWLDj3hM4depUHx76dUB08kciEauu6wLy8IMzsMjAzXWwDsoQPS3z8/Pu2dnZhlgsZifhE3NXMZvNOdhjMTxYiWP+Zmw2G62TN7dBvHTOAGeAM8AZuCMZ4MLnHTmsvFOcgatjAIYlbe6q27dvX1i/fv3wpk2bBrq7u4cgfM47HI4KhE5nPp/vgui5fWZmZiUM0gCEGjs2RhJwx22OwAe9gVTtXLcue9+H3j+9asem8x0b15w2NLqH0lJ1fraaSY4VovmBzEz5bHpaGSrMqWOVmD6lp9gMS7NZLc0W9CxLQohLQ+zMsDxLaBkWVVOM3rKbKsfYEDbpg+lpNpiYYsPJaXUiM19JsUKW2QxRb6hpMtDdNtq1smesb+P6WXuzPY2xoDcsNWrb1Y3qjU91I+qmMrZu3VqV2n4q8+Gf+/DUxvfuGlr/U/eeNvk9Y6rLtBAXirnJQrx6ITmrDsQn9cHENBvNzbFwJcHm1DR4zUCAyzESOpNiocZxXMixBZZlc3qaTVXjbLy0wEbyc4zEz4H4hD6cCitz1XS5YNRTVr8rDOFzaN2OjSc379529rGPffzC7p/aHSN+wZgGvG0HcQGoxAceNlTIpXNAf4uNoPZXV6xYkdi4dePEfe9/z9mt79p1rGVF9zlni3+UeS2RlKGaGc0tlM+nwuq5xKROQtF4OcomKjEWVhIsAg7jYo6lpAJQZGlwHIf+E9HSbFZJsmmkHc/PswsQmgYSk2woNa1jfDTiNy1XclKDfdbf3T7ctX7VmQ888XD/pg33TQf6+tKCIFDb3mK3brFsvDk3nAH6TWE8BCiv3bE2ufvBB6ZxTQ7e+8ADJzbt2nFq1caN/Ra/e6pg0OLThWjhQjJcPR+fVs8nprXzqSl9MBPW6X46nJtlw4U5NlLC/CzOsfOFmRoGyYUIOpjDeXpaH0pNaSPpWWWmGC9kpUpcsxqmG1sDA8Gu9nM/+3M/d+6BBx+Zvu8D9yU77r+fvvHwVq9Fdgt+VKPRSG/W5p1OZ5reosP6reRyOSPETg8Ep1AymWyuVCoNEEite/bskRAv3IL94E26AxkoFAoSbE0T5qMtlUqRzWkpl8sS5mkVDyYLbrc7BdEzCxQxj+kh3x3IAu8SZ4AzwBngDNxsBrjwebMZ5uVzBm4DBmjjCaEzjU3RrMfjmcD5jN/vT5tMJgEGqHdiYqInHA63zc7ONuFJvBN+41NPPXVH3j8g1NCGV7G2tWU9XW3znWt7hxpamwedbf4L5kbPFHNao1GtkBnLR0oQjpRJNamGtbQ2VY3r48UIG8cGfAziGwlFs5U4m4HYOQ1BbhIYgZB3PjmpI16f11J6VqpWNasxb232zvu6Q2OtKzvPB3raRmxex5zBbshg6pCRr8G9Y44tWxj1qWhx+mKeJu+4K9Q44e9qmbY2NMSZ1VJIqgVlrpTUw6W4Hi7HWRgcEpeTpSibAofTEOrm9RRbELI10Fu0kxDuJqoxNo64iXJURzp9srCgRZR0RbEKaRtEz9DKjnPNPW3ngp2tA06vd7oklJL9/f30EwLa4pjfthwvtl+j/mATmXYFmmc9ocCwr7X5nL87dDbQ1zFkaHKEo0I+M1WOl0dy8/pYcUEfB6fDmKv08w0j+Vk2jvk7o8TZrAooMXAPziF4TpYibIJQXMAYRBEe1+NiSSvZJMXgc+RcLf4FV9A31tgeHJLspllWMKfYJCNuaaxvW155w98eBjB/6R5HcyXf4A3G/CHvVKivY7Clr/20q9U/ZAq4plS7IZ4zqvm4UKjMKCl1ohTTRvPz+nB2Rh/FPXe8HGHj5QU2BvdCYZYN5sLsfHaajUAInazE9AjL6Em5rBbMWlF3GeOeFv94Y1doMNTXeba5pWnSaqymvT3eInqsLrYH3jvnwJquQUCqWK3WktlsLpGopCiKUCqVzHiY6cJ9wwO/Bw867XiAYiTx887pPe/JrcwA5p0E4dMAW9MEvwXz0kDthf2pQPgsYb4WgBLsU3XLli10r6BoDs4AZ4AzwBl4mxm43au7I4WL231QePs5A283A7TRq1arlUAgEMdT9YlQKHQam6QhbJLSZJDiKbw/kUh0joyMrJyfn2+D29DV1WXSdf2OvIfQV5E9qlruDoUSrR2tkw2hwNnm1tABb7DpsLOp4URRVqbDpVhuODdb6k+NKWfiI+qp6IhGOLFwQTs+P6AfI0QG9BPR8/qp2LB2NjamDaYm1eH8jDqvpUt5s5oxNNrnG9qbRxs7AqcDna1H/K2BE03B5iGLzxnFmBQwD3S4Otw75qD+AKrVqufc7sZ5T6BhMNTeegw45W8JDJo9tnnFLGTTWr4SzkeV87Fx7Wx0VD8dHdZPLlzQT0QG9aPz5/XDkX790EK/fjQ6oB+PDeknEyPa6dSwNpid0iZLC9WYkCuUrWzBFvBccLc2nvC3Bfb7gv5Tzkb/hNUbjEMIKNM4oy13BL/UD+pPR0dHxWj0pZ0NDbPuJueAp8l3xN8R2u9s8h6R3JbBvEGZn62kSmO5uWp/CtwmRrWTsQv68YWhGrfHwS3N3SPg9iR4PRMf1k8D55Kj2lB2UgtXotWsoVwUXIaYp61x3N8RPBvq7jjc0Nx0zOV3Dzi8jijzQvSEwE1tumMmLu/ITWUAc4UeQKjuDnehvWVFvLHRO+FtaTzbEGo+4e9oOeZpD5x2hrxDks88U7CosYiWyU6Wo8Xh3EwF9+HqUHZGPZ+dqmEoF1aHctPwT6p4EFWZV1PFsoMlLUHXbEN701BzZ+hEU0fgVX9r0xF/MHTe52+cZ4EA/UGxO/VnGfTjx49rWM9LEJJyNpstTa4kSSo+ci6Xs0P89E1NTYUikUgDRFA77iP8jxzd1BnPCycGYEMK1WpVLpVKlkqlYiUXYZLBYFDtdnsBD+SzED3ptz0LmKMq8twq6zWawg/OAGeAM8AZuJ0YuCNFi9tpAHhbOQO3CgNjY2O0McqsXLlyYvv27Qf9fv9xPGFfoA0pNkaubDbbjU3RJvj7sFkKoN1WQISResd9JQ591levXl1VFCXb2Ng4c/9D95159IlHX7z3ffe+uGb7+r1VszAyV46nB1OjpeOR/uqh6VPKofBp5fBsv3ogfEbbO3lSfXnymPrS1DF1T/ik+ursGe3o3IB6NjGmjJZmK1Epm6t4pLi3LzS++l1bTm98945Xdj747r1r7t10eMXWNUOrVq2KNzU1Fakd4PiOPKh/U1OD8Z333nfugQd/au9PPfTevTt2bT0c7A6Nmb2WeE4ql6Zz88qp2UH1+MyAeiR8TjswfRbcntKeHzuiPzN6UH96/FXt+cnD2iszp9QD86e0Q7Fz6pnUaHWsOF9KG8opscEy1bWx7/jm+7bu3XbfPS/s3rH7hNdrDW/c2JEFtyS03FGbKPSJhHKtqYkVFhYmYl0NK87vvPfeV9/30Q8807th1YvBVe3HdJdxIqpmciO5mfLp2AX1eGxAO7JwTjs4c1bbP3lK2zN2XHtp/Ij2/MQhbf/0Se3wLOIj57Rj0QGtPzmuTFWjpaJVzTpavNOrdqw7c897d+9/5IlHnt327l37e9avOdvW1kZ/oKlKbbkjJy7v1DIGbvhpFcJ5TsJ16mlt7N/6vt2Hdj/0wL6dH3z3/pW7Nhzz9AYv6A3GMB5sxKYqsQ5gWCsAABAASURBVMxQPlwazE5XBlKT1TOJEeVsclQdykyrQ9kp5XxmHPeCueK8lsrITda5tk3dF7b81I6j73nswZcf+tgHn/7AI4/uv+/e+4ZW7d4cw3ylNz3vqPvBkpHRt2zZomI9L5Lo6fF4kvDTV94rWMvFfD5vy+VyjdPT0x3xeLw5m826sNbzP3K0hEDuvfEMLNqO9Ee2TJh/NoiedsCGa1E0Go1Vl8uVw4P4FOZqCkJo4amnnqIHE/yNzxs/FLxEzgBngDNwVzDAhc+7Yph5JzkDV2bg8ccf1/ApNTc3pyBezHm93ulQKDSNp+4pGKgMBql7YWGhA5ujNXv37l134sSJloGBAeed+pU4GN86vUG3c+fOSktLS3ZV96qF1p7uyUBn61BTe/Covz24r6mz5UAj/M6g75SlyT0g+23Dmts4XrYLYYLqMExjAz9h8juHrc3ufk9b04nWvo6Dod62/S3drS8HO1v2B9uCR5o7gucDnYHprq6u+OrVq/MYLQW4Uzfh6Bpj4FfDZlzx+52ZUHv7TKgtMBTqCJ1o7Wh7paW7fX/Hyu6DgZ7W0w2tTSOOoHfS1OQOiz7LnOqRIxWXvKC4jRHRZ583Nbtn7C0NU5725pGmztaBlr6Ok22rug+HejtfDXS1HvS1NJ9saguOBjoCcWOjMd/R0VFhjN3Rmydwqz/wwAPKloe3lHb81I5Ma3frQmN781hLe8tZ+I+2r+w60NrXfqy5q/VMQ0doyBlqHMfcnVY9xtmig80XHUKk4pDAszSneuWw0e8cd7c0DjV1tZxs6W470NrT/lKoK7g32Bp8NdgWOtXR1XXBH/TPelpa0oFAoEL1g2N+cAaumQGaO4BG1ynEj3xDgzPS3BYcCbSHzsI90tTavLe5LfRSqLv1hWBP64stvR0vBnvb9jX1tB7wdQaPNnQEjjd2BY4GulsOtvS272vpbX25BWmb24MvNLcGX/K3hA63dIX6O3t7pzdt3BSvWCoF1FW95obeRhnAp47m6mazuQLhM+t2u6MQlRZobacwSZLkarXqnJ2dbcIa70+lUg1Ib8G6LwF33INN9I0ftwYDNLfEcrlsyGQyFojwZsCI+cgwL0uYpxmv10tvJ9Nbn+VPfvKTNI9vjZbzVnAGOAOcAc7AbcfATRE+bzsWeIM5A5wBEqL03t7ecltbG/2IfByi59zKlSsnsUGqvQ0D49SRTCZbsTFaOzk5uTGdTrdjg+TBplG+UzdHtGEE1PXr15fW+9enN+24Z37He3aN/tRjHzj84Mc+9ML7Hv7gS7vf8+79q+7ZeLhlfe9J38qWc9Z235Dc7ByRm90jxqBn2NPVcr55ddeZlk19x9a+a8ur7//oIy998OMffv4Djz/23AMfft/enR94z5H1m9cPO9raIiSwYiqScKSh3jveyKc+ktDr9VpjfZtXj+14166T7/3wQ/se+uijLzz0+CMv3/Peew/1bV3X376ub7BpReuoq6txwtLqnTKGnFOWNt+Up6dlsnlV11jrxt7hlds3ntt63+7j93/wfQc/8MQjez/4xKMvvefD731l8657ToXW9E1t3Lgx19PTc9dwi3lE1zQJvBVZltN9a/pm3vXeB849+NhDhx/5uUdfeuBD7311x3t2H113z6YznRtXDDb0tYyY2z3jrNk+KTbZJw1N7ilj0DVubnOP+Fe2DnZvXnNmx3vvO/C+j3zgpUd+7rFn3vfRD7y464Fdr27cse5s96q2yaDHE2tkrIAxJdGequfgDLxlBjCPNLpeXRtc8e7NbVOrt2w4f+8D9x59/4cfevkjP/+RZ3/63/38Tz7xSz//4yf+3c/9+MGffezZ+x578KUt73/X/k3v2fXqtvftfuVdD//Uy4/8zEef/di/fgLpPvHjh3/6wz+5/9EHX7j3wXsPr9y49kLHyo6oq81Vvyeob7mht0lG8MlcLlfF6XTmGhsbFxoaGuZwnqCvv0NokiB82ufm5kj0bMzn8w30Bh66Rl93F+DygzNwMxiguSVivhmy2Sx91Z3ETxPWKw0CPQmfaczTNPw5h8NRvhkN4GXeWAZ4aZwBzgBn4FZmgAuft/Lo8LZxBt4ZBjRFUYp42h4OBAKHYXSex0Ypic2Rhqfy9tHR0ZYTJ06s7O/vXw+3Z2Jiwo1mGoE7+dBYD1PicTVvMrGYaJLHzWbLGafLecjd6H3ZF2x6rrkt8ONQe8s/tHZ1/m17b/dT7d2dT7X3dD4V7Gz920BL4O/9TY3/7PN6njXZrC8ZTOYDiqicBGEXtFJppux0Jrs8ntof1kDY3XZguilFbMiTBkmdVSVlyGQSj5mNhpftbtePff6Gp/wt/h+E2gLfa+3s+F57b9dfd/T1/HV7b8dft3a1/zU4/35zMPiDBn/jU26P6++sdvtPZLP5JU2SDqkGw7kiyhQ9ngxIvSvEZPRz+aFBUK8iMFXRK1OSaDxjMRn2m8y255xu1z/6mvx/GwgFf9ja2f7D9r7uH3Ss7P5h+8reH3au7P5B54quH7T3dPww1B76m6aQ/+8wRk+bTYa9Bsl01CiKAxBTpliZRav2ahb3igrq0AF+cAZuCAOYX3oH66hWXJWCTRSToijO4yHbVFXXhyVJPycw+bgmSockWdxvtltfcjjsz3s87mdsLsezNoflBZNoellnwsEq006IRnHQaBSmUOYCBL8UHuCRkHKzvt5+Q/p/gwuhNz6rZrM5hwec07gnDGNdHzGZTJFisajPz8/bBgYGGoeGhgLnz58PQgR1oH4ufIIEftw0Bkj4lGOxmCkcDtsgfpoLhQLNuRLmZRzX6azP55uHDZrTNI3WsJvWEF4wZ4AzwBngDNz5DHDh884fY95DzsA1MYCNoYaNUXnXrl3R97znPf1er3ekqakpDkO0Ui6XzdFo1D8zM9MVj8dXwd+DTZMXFZixIb0jf+8TfWPgRAfUXbtai1u3bk3/+3//r+d++7/9yuhvf/LXzv2HX/+lE//1f/zG4V//H7/+yn/9n/9tz68++Vsv/drv/8YLv/UH/+35//rk77zwK7/72y/96id/c8/vPfnbr/w/v/sbh3/79377xH/4lf/Q/4u/+IvDH/zgB8MoL7bG78+h/DvwbURi782Bfqs03/zgYNWOHfEHH3ts+uF/8zMXPvErv3Ty//kfv33gdz/1ey/+5v/8r8//yv/67Wd/7X//9jO/8fv/9elf+/Tv/uRX/79ff/q//s/ffvqXf/e/PPtf/sdvP/cf/t9feemTf/QHe//Vv//Fg7/6m796/Nd+7T/1/4df/MWJRx54ILY1GKQ3EentxzdvzB0YC35p7ioPPPBA7sMf/nDkF375F8b+46/+6tnf+Z+/c+T/+/T/2P8bn/ztl3/1c0++8Bu///8+91/+x2889yt/8NvP/MdP/7/P/JdP/+4z//l//NZzv/Wp//78b3zud1/49d/7rT2/8Zv/4eAv/85vnvzEv/tXQx/62Mcmd+/evbBp06ZUq9BaRD0KoN+BFPIuvYMMYE6pvUJvec2aNbn77rsvSXP453/+58P/+pd+afzf/8q/H/4vv/lfBn71d3/r9GM/89iJ//vX/+OR//Cb/+nw//1f/u8jH/u5Txz/9f/+66d+5bd+5dwv//IvX3gM9xWar+vXr082NzfnUV7tfvsOdu1trzoSiSjof/6ee+6ZX7Vq1XgwGMQDPHO0UqmoqVTKDPHJA0G4Ees6vflpRwMNAN8ngAR+3BQGaG7JmHumRCJBf9jIDBtTwgOOksViod+hjeBajUGgz8MOreJecFMawQvlDHAGOAOcgbuDAVp07o6evtO95PVzBm4zBvCUXbHb7XmInrG2trZpGJ4pnKsyPnj67sST+VYYrG2lUqkRQii9HXI3bZJI4FExpNXJyckSNot5CMCZklBK5pRcvCpJC3lZjQqiJyo0WONlWU5HisUcpUUe+irwXSnCoe9XexC/xFGZRSI5W6GQrkhSUirYYiVdX8D8i2gGQ0SwWBasVmsMczCZz+ezKLwUCAToTS7imMpAED+WMoDNI/GiPfXUU8RRyel05srJZBqbzbjL5YqkZXneKklzEqBIEnEMYURK2pubM6yxsYSyKB+VAS8/OAO3BANaT09PFWtVGSJJiVw6X5zrt0QDb4VGbNmyhb5CrLjd7izum3GHw7FgMBiSQBnXv64oigHCk4W+2YH13ZzNZuntO3or71ZoPm/DHcQAHpTTvJJyuZwR67kZrg3XK/2+p4D5WDKbzfTbnknYnRmPx1NZsWIF2Vt83bmD5sBd0xXeUc4AZ+CWYYALn7fMUPCGcAZuLQaweSThs4CN5Fxra+uAz+ebwYYpZzSSnapZsClqwlP6VghOLel0uhHnjnA4fKd/5b02SDDQ6S06grp169YqvbHY2dlZAk/FDRs20NtEuTVr1uSaNzTng8FggcIpDaVF3rv1K9c17q7mP3BE3BJPitDbWxbALfHoX+On3+TLQtSogd4SbW5uztf5Rb4qQF9fpbx8k3QZssGR/sQTTxBP9JZmhfgjHonPe3p7M5irNaxcuTJL4cQ98pQBSs+5vQyvPPidYQDz8l/uF4JAc5RAD07emQbdurXqyWSShM+8yWSiB5kJi8WSwppOb2xrlUpFhuBpwQNNOx4mWbGumyYmJm7YPuHWpYW37O1kYFH0FDEXjRDbbZhrLtiPLgigJrqWIXwWMS8zED+TeNieRVgF7ePXM0jgB2eAM8AZ4Ay8dQa4QfPWueM5OQN3NAN79uxRHQ5Hobu7ewJP2w+0tLScD4VCERijeRirIkRPdzQaDWGT1AO3AwJok8vlsi0atXc0N7xz7xwD2ASRyFHDO9eK66qZZ+YMcAY4A287A7h3aqtXr1ZEUSxJkpTzeDwprOckMBXQGBUClJzL5awQpJzFYtEOQdQMgZTvE0AOP24oAwJKkzOZjDUejzdAcKcH537YjvTWJ8OcK0HwTGNupmBTZjFfSfikNz6RjR+cAc4AZ4AzwBl4awxwg+at8cZz3RAGeCG3MgP3338/GZqVvr6+2Pr164eDweCFIODz+eZJEC2XywaInv7R0dFV/f39qy9cuNANt3FiYsIEA1YCyLi9lbvI28YZ4AxwBjgDnIG7iQEdDzEVm81WgvBJXyNONjQ0xK1WK4mfYrVapW9zuCFGuWOxmBPrvJGv5XfT9Hhb+ipEIhEZoqdtfn7eDwG0OZ1OByDG2ywWC/0cQxHCZ06W5SzCCj09PSR88jc+35ah4ZVwBt4OBngdnIF3hgEufL4zvPNaOQO3PAOCINBXhdXGxsYcEOns7ByGAXq2o6NjvLm5Oa6qqpZMJhumpqbWTE5Orp+bm1sNITTo9Xqt6Bz93iccfnAGOAOcAc4AZ4AzcAsxoGOdruIhZg4PMxNdXV0RiKBZCE0C1nVrPp/3QPj0YT335HI5E9rNH2SChJty3IWFHj9+XCwWi4ZEIuGA3diMORYEAph/NgiemtPpLC0BXeSSAAAQAElEQVT+rFLebDYXQVHtJ2zg8oMzwBngDHAGOANvmQEufL5l6nhGzsCdzwCJnyMjI1Wr1ZrHJmkKm6TTfX19JyGAnsdGKY1NkuHChQuNJ0+e7Dxy5MjaU6dO9cKobT169Kgb7NCbIvweAyL4wRngDLw5AzyWM8AZuPkM0JqOWjQIShWs6Sms6fP0czZYz6MUVq1W6ZscrnQ67YtEIg0Qp6wTExP0R46QjR+cgetnwOVyibqum+bn5114cN4Mgd0Psd1rNBoNmIdVoEiAAFpxOBz0zSN6CH/9FfMSOAOcAc4AZ+CuZoCLEnf18PPO34IM3HJNeuCBBxT64yfvfve7p4HTH//4x4/t2rXrTCAQiMN4FYeHhz2Dg4NtwJpwOLwCG6VOPL2nDZMJIqh0y3WIN4gzwBngDHAGOAN3LwM6hKXyihUrUmvWrJnbtm3bOH2rA8JnCcKnDNHTSWt4LBZryGazto6ODhI++U/X3L3z5Yb1HDajgHlWEz4xz1wQPwOZTIaET48BH4jxlYaGhiLmYwFzVIHLv+J+w9jnBXEGOAO3MAO8aW8DA1z4fBtI5lVwBu4EBrARKsNoTeMJ/DwM1xkYpRH406IoapVKxQIjtmFhYaH19OnTPRMTE4FSqeRqaWnhb33eCYPP+8AZ4AxwBjgDdwQD9Nbn6tWrtXw+X3W73QWIS7SuZ5xOZw7ak6aqqqlYLNrxENOZSqXsIyMjFsCA9Z/vGe6IGfDOdgLzSpTxKRQKZswvG2xLC+xFWZIk+oOaRZvNVrBarfQ7nwpayt/2BAn84AxwBjgDnIHrZ4AbMdfPIS+BM3BXMAARs9Ld3Z3F0/io3W6fwWZpFhulBIxVBR8jDFj6Ywih6enpHjzFD2WzWQ/CzSCH/z4YSOAHZ4AzwBm4JgZ4Ys7AzWNAM5lMVTy8LPp8vjTWcvpDR1mj0UhfLTbiYaad1vRyuUxvf9pcLhf9bjffM9y88bhrSg4EAgKEdQNghp1ohwBKwidMSUnBPCzAvszZbLYCHrBz4fOumRW8o5wBzgBn4OYzwI2Ym88xr4EzcKcwQF85qsIgzcIwjUD4HIF/QhCELAxXHWKnMRwO+8fHx7vj8Xg7nuoHYdiSGEri53Xda+4UAnk/OAOcAc4AZ4AzcAswoHd0dKhYy4sQQJNWqzXudrtjcEsWi0XWdd2Vy+X8pVKpGeKUN5lMmif4b33eAsN22zdBmJmZkWEzmgFrOp125PN5I+aZBluyACE+gfmXwLxMGQyGMnpLb3wS4OUHZ4AzwBngDNxNDNzovnIx4kYzysvjDNyhDMAoJeOTvopUaGhoiLW1tY3i6fwYDNUFGKh5iJxCJpNxRqPRloWFhbbR0dG2oaGhJrguCKJGbKT4/eYOnRu8W5wBzgBngDNw2zGg4eFlyWw2p10uV8zv9897PB56sKniQ1919+MBZmBubq4R4hT9xW36ujv/rc/bbphvjQbDBqS5Q7/vaYCtaIXwaYdrh+1oqOIjSVKGxHfYlDGfz5fC3Kyg5fTAHc5df3ACOAOcAc4AZ+A6GeBCxHUSyLNzBu4mBhbFz4osy+nm5ubJpqam4c7OzlH4F7BxKoELMmjd2Ci1nzx5csXw8HA3nu4HIpGIDXH0FgkZvvDygzPAGeAMcAY4A9fKAE9/IxhYXMvp6+4VCEy5YDAY7e7uDgcCgSgebObL5bIJ63jj9PR0y+TkZCCXy7kWf7qGhCu+jt+IQbgLy6C3hrPZrDmZTDogerpSqZS9VCrRnCoZjcYEbMo5iO/05nEG85De+FQX5+pdyBbvMmeAM8AZ4AzcSAa48Hkj2eRlcQbuAgZghKrYABVbWlrmsVkaXbFiRX9bW9twY2NjBIJoBUatDRul4PHjx/tOnTq14ty5cx0QP+kr76a7gJ63r4u8Js4AZ4AzwBngDFwHA16vl36+Jg/BKdre3j6ONT2MtTxeKBQkCJ++sbGxtvHx8bZ0Ot2cz+ddqIr/1idI4Me1MVB/2zMej5sA+/z8vBe2ogfip61SqQiwHXMQPqOYezNOpzPmcDiymHNV1ELfNILDD84AZ4AzwBngDFwfA3eE8Hl9FPDcnAHOwLUyEI1GqzBQE2vXrh1/8MEHT8A9R5smg8GQyeVyRgifzWfPnu0bHBxcOzo62gsDtsGMD+rhb4qABH5wBjgDnAHOAGfgnWQADzFJVFJsNlsBDzAjK1euHME6PtHc3DyHdVzDA0vvxMRE+9TUVFexWGwtl8sNqVTKPDIyIr+T7eZ135YMCAMDAxLETgvmEP0kkg9+L+aZDQ/SdYvFQn9YawHC+zR93T0UCuV6enqqi3P0tuwwb/TNZ4DXwBngDHAGroUBLnxeC1s8LWeAM1Bj4PHHH9cCgUAFxmmqra1tChulC01NTQN2u33earWSsUo/Vu+G4Nkci8VCMG6bsIFyIrO0+OQfXn5wBjgDnAHOAGeAM3CdDFxPdvoNxQrW7SweZkacTucC1vE41ulypVKR8/m8Bwgmk8nO+fl5cumtTxPi+UPM62H97ssrQDyXVVW1wqU51VitVt2AEXNJMxqNBaPRmMbcS3m93gLoUQAS5uHwgzPAGeAMcAY4A9fPABc+r59DXgJn4K5jYPEpvIqNUg6i56zf7x/p7u7u93g8sy6Xq2g2m+neYoPg6YP42YQNVFO5XKY/ckRvivAN0103Y96uDvN6OAOcAc4AZ+AaGCDhU8EnDxEqAQGUfl8xgfxFCFIi1m0nEMhkMp1ACOFurP9muALi+VoOIvhxVQwImGMybEIb5pO7VCo14twNGJFbtVgsBVEUc/QVd4ifZcwxFeDCJ8jhB2eAM8AZ4AzcGAZInLgxJfFSbi0GeGs4AzeZATJKW1pa6PfBcjBU4xA96Q8jTLa2tk7hPI3qdWyUrIlEojGVSrXPzs4GcU5vi5ixYeJvfoIgfnAGOAOcAc4AZ+AdZqD2R46whhewducgQmXx8LJoMpkUiFFGPLj0zM/Pt4XD4dZkcr4Z67kD7aX9Axc+QQQ/rooBEaImvfFpKxQK3mQq2ViqlFxMFCSD0aBZ7baKwWSoYM5VVFUlMf6qCuWJOAOcgWUM8FPOAGfgsgyQ4XLZSB7BGeAMcAauwAC99Vlobm5O9PT0zHZ0dEz29vaOOp3OqCzLFTzVN+bzeS/Ez/a5ublW+BvOnTtHmyb6Awlc/LwCuTyaM8AZ4AxwBjgDN4sBeoAJ0E/XVLGOFyF65iF+Zq1WawHip4I4CcKnMxpdCMXj0VAmmW4ul7O0htO3N2gNl44dO2bAw0wZoPNbZl9xszjj5b4lBoRsNmvIFDKOXCHnSWfSvnK57ERJomwwqDa7vWI0myuiRawoisKFTxDDD84AZ4AzwBm4sQxwA+XG8slL4wzcjQzofr+/hM1Sor29faSzs/M43MGWlpYZl8tVwsbJOj4+3tLf39976tSpNeFwuA0CqBtE0dflRGyW+FsjIIMfnIGbxAAvljPAGeAMXIkBHQkUrNkFh8ORtlqtGaPRWIDoqaXTKePMTNiBtbthbj7SlE5n6ZsbVsayzlwu1xAIBJpnZmaaIWx5otGoFWs6CaB8XQeh/LjIAP1hI9PM5Ixzfn7WG40uOLOZrFlTVSZLctXjdhXtVmvRJtvKmH/qxVzcwxngDHAGOAOcgRvEABc+bxCRvJjbgQHexhvNAERNncpcsWJFubu7O7127dpJ4Gxvb+9gV1fXOATRlMlkkmZnZ5svXLjQMzAwsHZoaKgLGyj/5OQkvTVCv+/0uvsQNk213w4jl8rm4AxwBjgDnAHOAGfgpjJAb9mpJHx6PJ6U0+kk8TOv4pPJZGUIm7b5uXlvZGEhmM8X/OVy2VepCIFkcqF9ZGSk98KFge7h4eH6Hz+ib3S8bl2/qS3nhd/SDCzaclKpVDJFInOu2ELMk4gnHHgAbtQ1XTcaDBWP21OwWC1Fg8FQamxs5MLnLT2ivHGcgduNAd5ezsBrDHDD5DUe+P+cAc7AW2RgUfxUfD5fEULnQkNDwxiE0PNr1qwZhAA6g6f3JQidboienYcOHdrY39+/YmFhoTWdTjdks1krqqWvyNXFTron0Zsi5NLboAQ6RzJ+cAY4A5wBzgBngDNwExigh5hqc3NzgURPrOVpCKA5SZKUQqEghsMzxrn5Wff8fKS1Wq50yoz15vOldclkeuvo6Oiu8+eHt01NTa2MRqMBrO0WtA9J8D8/bi0G3qHWYE7IxWLRHI/GXfFYwp1MpKyFfEGGcaeZjMZKg7chb7fYCzabrYQmcuETJPCDM8AZ4AxwBm4sAyQu3NgSeWmcAc7AXccAxE8NUFauXJkLBAKxjo6OKWCktbV1HMJnDAavmEwmGyKRSAfQOzIy0hcOh1sggHrgN4Ew2L9MgmtAPG2aLLFYzIo0FEfCKL9XgRx+cAY4AzeGAV4KZ4Az8C8MYP0m4VO32+0ll8uV9Xq9GRI+IUQpkiixYrEk5XNFZzKeDOWy+VWT09NbJsYmt05OTG4ZHx3fPDk5uRaiZzfWeb/BYDBHGOPC57/Qe9f6Ft/2FKRiURZV1QRb0AEh3VkulYyqoogG2aCaTOYy5lzeYrGQ6FkFWfT2MRx+cAY4A5wBzgBn4MYxIN64onhJnAHOwG3IwI1uMv1GWLGpqWkeGA2FQhecTueUJEklGMDmXC7nB7qmp6fXzc3N9czPzwfi8TgJnTXRM5VKWZDPkUgk3NVq1SPLsh2bKRI/+W+G3eiR4uVxBjgDnAHOAGdgkQESP61WawVrdQGiZ7ahoSEPt2J32DWjbNB1TbOnUhkIn7n1M+Hwu8KTUzsnRye2jo+PrZuamOqLxRLt6XS2MVutmptY7UHmYsncuZsZeOqpp4R4uSyr5bJJrVZtWrVqVVVVFpigG00mxWI2ld1OZ95uMpXBkwJoAD84A5wBzgBn4OYxcFeWzIXPu3LYeac5AzeNAW12drZqt9vTEDznA4HAlMPhmDWbzRlsqjQ87bfFYrHm4eHhnsnJyU6InyGInfRbnyRuWiuVSsP4+HgbymiLRCKt2WzMx1jejnT0m2G1r8PftJbzgjkDnAHOAGeAM3AXMaDrOv2cDH2rwgy/HWu0xev1yo2NjTpQ9fl8KtZyDQ8vWbVSNaUTSdfMzFxo8PxQ78D5wY4LQ8OhyfGJxtlw2JNMJuiPHVmqlYqcYozvL+6iefRmXcU8EhRFkYuKYi5D9FRU1SIJomg2mVSPy1V2Ol0Fm82Ws9psJHzSm8dvVtxNiONFcgY4A5wBzsDdwAA3TO6GUeZ95Ay8TQxA3NS3bNlCX3nPtre3R3t6eug3PucgfiZFUawWCgVzPB5vnJiYoK+8dySTyZZ8Pu9E8+itTwc2Xf5sNtuNsG64nblc1c+YbLdYLG/4I0jIww/OAGeAM8AZuFEM8HLuKgYgdArosAjQg0X6vW0X1lq71Wq14KGl4Pf7VYhWGtZvHToVK5fKhkQybZ8Jz/iHBi+0Qvxs3QOGtQAAEABJREFUHrow3DA5MeWcnZu3puIpSy6TN5gFs+BGofzgDIAB4f777xdg+xkq1aqloij0tqcFQrpotViUhoaGktfjyTvs9qzV6awgPQmfBHj5wRngDHAGOAOcgRvHABk8N640XhJngDNw1zNA4idIUPEp2e32hNfrnWlpaRnBBmoW56VyuSxOT0/bR0dHg/39/X2JRGLDwMDAluHh4c1Hjx7d+vd///c7Xnzx+Q0nTx7vnpgY9UP8tJVKMdqYCSj3bTl4JZwBzgBngDPAGbhTGVgUPYUzZ86YsP66nn322da/+7u/W/c3f/M32/bs2XPP5OTkajyADMqybDEaDCKEKlaqVFg0HheGR0eFk6dPC4PDF4T5hYggGWTd5XZpHo+76vK4FKOu01eVuXh1p06ea+sX2W1SLBOzZMtlWy6XsxdLJZMgCprVbss3NTfH/I3+qM3pjENgL6Bomjtw+MEZ4AxwBjgDnIEby8CVhM8bWxsvjTPAGbhbGNBWrFhRbm5uTgWDwdm1a9cOh0KhGbfbnYcgyhYWFqwzMzPN2Fz1ZjKZjfF4fBvCtiFs6/nzA1svXBhaMzEx3hmJRHyCoFokyUW/AXq3cMf7yRngDHAGOAOcgZvNgAhx0wQxyok1OBQOh9eMjY1tAXbg4eQqhAWr1aoVCqYIoUrAU0sWTyTZ2MQEO9vfz0bGxthCIqZLJgNzez2ax9dQ8Tjdiq5z4fNmD9xtVL4YZUwu5AvmXCFrzxVy1kKpZBREUbPa7PmW1pZoc0sw1tDQEHc6nUX0S198eA4vP95BBnjVnAHOAGfgjmNAvON6xDvEGeAMvOMMkOG6Z88eTZblIoTPRFdX13RPT0+4p6cn6vF4irquS+l02jU1NdU2NDS08cCBAzsPHTq07dSpk2uA9vPnB5tmZ2fciUTcKoqiXCqV+L3qHR9V3gDOAGeAM3C3MXBn99doNJL4aRgfH7edP3/e++qrrwaff/759hdeeCGwf/9+L8JMkYWIUK5WWFVRWKlSZoVikUHAYoVyiVU1lckmo2Y0m1XJIFdFg6joRgifiTubN967KzOg63rtbc9yJmNMpfLmTDpjzRcKZswlWZJlxWK1ZBt8vmhjY2PMZrNlvF5vmWzHK5fMU3AGOAOcAc4AZ+DaGeBiwrVzxnNwBjgDV8HA/fffr5EhC+EztWbNGhI9J1esWDGNsDQ2W6xSqVjjyaQ/PBPuGx4eXjt04cLKycmJznB4pnFhIeJOpZP2QqFggvApwRgmA/oqauVJbhoDvGDOAGeAM8AZuKMYsFgsGtZXNZ/Pq7lcTolGo+Lc3JwZQqgVsITDYTmRSArVapUpmsKqapWVq2VWguhZUapMZUyXjSR8mhRJlqqCDOHTbNaYl+l3FFG8M2+JAcwnWa1UTKlMxprN522VStWsqIooQiQ3WsxZX2PjQmNzY8LpdOYaGhroNz7fUj08E2eAM8AZ4AxwBq7EABc+r8TQJeJ5EGeAM3BVDNDGR7VarXm32z1Hv/PZ19d3pqmpaQZP+CtmixmbqYppZmbGNTA06D0/eN49MztHhrFBVTVJ03VJ0zRRURTsy0okfNZxVZXzRJwBzgBngDPAGeAMXJYBDetr2e/3p/BQcnLt2rWn161bd3b16tWDeEAZMxgMFXy0cqnE6CdqaEFnEpZh2jmQA79skJnZbFJNFpMim6SqJDFFLxTodxpryRn/3JUMLL7tKeQNBrmUz5tLpZytVCo5dKaZGBMEUZLKmDtZk80StzvsaTzgLmEuqox/OAO3MAO8aZwBzsDtzQCZL7d3D3jrOQOcgVuVAWFiYkLGBkoEtK6urhI2VxkInyW3x6ObTCYBhq4cjcVM09PTlsmpKUssHjcqqiKS4KkqKlxFFFRVhPKJbdat2k3eLs4AZ4AzwBngDNw+DGBNJWFSX79+fQUPInMbN26c37x58/CaNWsGe3p6Bp1OZ9hgMCQheJIgpemaxnT8Y68BHdUZxCpmkCTdbDKpFrOpapINFVmWq1i/NSQgwOHHXcyAIOdyoixJUqVckRWlIjEm6KIkVo1mU0E2m9NWqyVhNtuzmG/larXKhU/GP5wBzgBngDNwsxjgwufNYpaXyxm4ixlYfNovud1uMzZOLti9Prvd3oCPEyKoyWG3iwaDEZqmKqRSaXFhYUGMLETETDYjaLrONE0VKqWKqKs6RE9RNDPLXcwm7/qtywBvGWeAM8AZuD0ZWBQ/FQifRTyETOKhZHjlypXDbW1tAw6HY8RsNs9A3MzpTK9iTdexMLM6BKzTMrptlGXdbDRC+DRXLCZTCXkqFouFBCwSVpGCH3c9A+Uy5E5NxdypCKJYlA2GvNVqy1gttjSJn2arlf7oZTUQCNC8uevp4gRwBjgDnAHOwM1hgAufN4fXu69U3mPOwOsZEI4fP24YGBhw0R9L+Nu//dtVTz/99KoXXnihZ2ZmxlcsFiUIorj/CLWv0FUqFVYpV5iivGb3ahoT4ZeRxqDpmpyp0JsCjL/1+XqO+RlngDPAGeAMcAbeMgOL4qe2ZcuW8rp16/LBYHAhFAqNtbS0nO3s7Dzd09Nzoa21bc7j8eStFosiSxLD08hafZIgMpMka06HveR2uApWmz0P4bOs4cklEugAP+5uBnSrtaSYzXoJD8GTzYHgTFdX14Xunp7+9s7OoUAoNOVyemIGkynncrno9z21u5su3nvOwG3IAG8yZ+A2YkC8jdrKm8oZ4AzcPgyI8/Pzpkgk4h4eHm4/efLkpkOHDm3ev3//mtHR0aZkMilXqxVBknALEgT06l8gCALDjkmC8GlUVd1IrojPYiI4/OAMcAY4A5wBzgBn4EYwIAgCllxGolO1qakp2dfXN/XYY4+d/tjHPnb44YcfPgNRdCLQHMg4Hc6KUTYwEjwphySKzGQ0qh6Hu9jY4Mu5bY6c3WEv3q3C540YizuljMU5pXu9PRW7vTG/cfP2yHseeO/oxz72+MnHH//E4Qff/+DJnTt3Drd2BKONzY4s+l0FXnvyDQ8/OAOcAc4AZ4AzcKMZgOpwo4vk5XEGOAOcAcbwBJ/Z7XahWCwaYrGYY3Jy0j00NOSdnp624lxIpVJCPp+vvfEJI5mR2sl0HYfOVEWRKpWySVEUc6VSIVfinHIGOAO3BQO8kZwBzsBtxgDWYBI/WWNjY9lsNmd8Pl84GAwOdXV10Zuf57u7usLB5kDS63JXLCazKtPbnrKRWc0WvcHjqfi83trX3A2CQcHaT2URbjMWeHNvAgMq5kO5yeNJuBsapltbWs4GW1qOtQQCp/3NDaNGty0hlaQi6iXRk88ZEMEPzgBngDPAGbg5DHDh8+bwykvlDDDG7m4SIHrqFotFh3DJMpmMDLHTNDc3Z4FrSKfTLJvNskKhwDRNYwybKEYfCJ9Mg/CpqnK5XDErqmqqappJVQsyogXgkoeu68JyXDIhD7xmBpbzuvT8mgvjGTgDnAHOAGfglmRAeO3NT2XFihX597znPfMPPPDA6L333tu/bt2682tXrx3vaGtbaPQ2FOwWq0JvfRplGcKnWfOQ8OnzlW02Z1mSJDWVSlH/3rAm09pBERx3LgM0xoug/SWBOquYOzuzq7ZunXv8Ix85/wuf+MSpjzzyyMCD9z4wucrXnoLIXsTcUwEufBJbHJwBzsBtzgBv/q3KQH1RulXbx9vFGeAM3J4MaE1NTRWbzZZqb2+fXrt27ZnNmzef3r59++DKlSvnQ6FQyevxKjaLlUmixBiJn/prNi+MX/RYEHVNlxkTDTgxKIqERLXf+BRwfvFYNLApjtKZwuGwmYAEBsRJQG3zhXN+XCMDi9zVuI1EIlYWZTaI1nYWYdYlHMuU7hqL5sk5A5wBzgBn4BZkAOsvLcQEBQ8oC2azOeL3+4d7erqO9Pb0nF6zds2Yy+VMarqmlitlDQ8oNVmSq3aro2K3WlSHw6GhDFqnsX4z+rkb+oaHvbaGMGbCelFbl2/BrvMmXQcDGFeytWhPKUejUdtMNuuZjsWaYoWCL59nHnuWWb2MUTx9pb2AqggluHSOp9/w8YMzwBngDHAGOAM3kQFahG5i8bxozgBn4C5lQA8EAtWurq7M+vXrZx544IH+3bt3n73vvvvOrVq1arKlpSXZ0NBQgDBalUVRq32/ndFei1BjTIRPFgUBAiYzmM0i3asIgv4jnTZOst6vGycmJkwjIyO2mcEZx8DRAXc+mvdEJ6OekZMnXSOHR2z0himlGR4epg0XyqrlFclIr9XC/6sxQHwAxAtxa9DBF3GXHEvaR8+MuhOjCd/w5LB//sK8//zseZ+ez3vAuyuZTNY47td1I/KTCEr5hVqh/D/OAGfgIgPcwxm4XRiAcKkDak9PT9Hn88U3rlo1fs+OHafXr9/Yv37jxnFvoy9hMBmrDGu3znRNkgyq0WjWDJJREDXRUK1WzblIzjY+Pu6Kx+MNcxNzjfl4voHOaV0OHwyb+/v7jceOHaM1mdYNWnv4unGbTBCs9TWRE64EyGRfhcPMDMHTClvMmYvlGjLhcCA1F2tPziy0pWOxUC4Rb0zNpVzZuawRD1AF2Bcw8RgJngTy3ya9583kDHAGOAOcgduVARISbte283ZzBjgDtygD2DSRIatCGCsGg8FYe3v7aEdHx7m+vr4T8J+Ff6i5uXnG4/EkTUZjUWS6il2PTn8wAYY0vdoJzVOQRfonyrKqSvT2iITuGtjjzMwyzBmzxRrMJXOzXJSD6WSsLTG/0BOeDq/IJVK98XihuypV24qpYsikm5rMZrMvEol4YHBba2UwxjdaIAJcCwCtA8StkSWYLTefcycs3ka5oAarhXy7ki71JmPza2enJjZEZ8MbEjPzaxbmUysq6UpXMpJvKxQKQTkcbpzJZl0o0gzQZojKhJcfnAHOAGeAM3CbMqA6nc6CYDbHfc3NEw3NjeOdPT3jTcGWaKCltehrbKranHTbF8RisWwqFEqOTCrvS8+lgzOzM23ZhWxnbCy2MjoTXRMNR1ekplJdJV0P5SxKk9/mbwiFQu5UKmUPh8Mm8ENrMkGAnx+3NgO0vtO3bCxZrPses8en6wtBNa22pXPp7vnZmVWR0dkNs6OT22cvTG6fmZzamojMb0ykEmsonmVZ0KRp3vTUlA3dJNuOjzmI4AdngDPAGbiDGbglukaL1y3REN4IzgBn4I5jQIfAWTEajbnVq1dH+vr6xrq6us5B+DwGHGxrazva2tp6LhgMTAWamxPNTU1Fj9ejWK1WZjAaRCYyQ7Wquufn5wPT09Mdz/7zsyu+/vkvrfmr3//jDV/4kz/d/P0vfG3r97/wle1/99Xv7Xjm+/90z6vPvHTP0Z/suefVH790z0v/59l7/v7bP9j5/S9+656v/9kXt3/rz76+9Zt/9bVN3/zCV9b+yf/6TN8X/vQL7d//6vf9/S+/bKc3TxgjrZXdNR+InSR4yizMzGdfOet66stPBT//mT/p/au/+OO13wLn+dgAABAASURBVPzClzZ/9/Nf3/bUl/96x//57o92vvB3P9514Nl9Ow+/sG/nwRf373r12T279vz4hZ3P/Ogfdv79t793z99+9Qc7/vGL39v6t3/ylY1f/OxfrPnu17/b/Q8/+EGo/0C/9/Tp0zbURW/18LXmrpldvKOcAc7AHcIAPcCsBAKBrN/vjwUCreGWto7RYDA029bWmWj0+8tWs1WKR+P2wTP9zQf3vNr74j/8ZP3ff/epHf/47ad2Pv3X/4C14vld+3/y0q49//zczuf+/ic7/+n7P7zn77/57R1f+7Mvbf/mH391y1997q82/c23/2bFd776nbann97fMDAwYKM1+Uc/+pF0h3B4J3SD7AWRxgX2mO0nP/lJ4w+/+p2uL//hX6752h9/adP3vvKNrX/7pW/e86NvfGfXc0/9865XfvzyzkMvvHLPyT2Hdhzfe2DHkef33vPK08/vfAFxP/nR3+z8++9/b8dT3/z+lh98/+/Wfe0Pv9j313/5tdYX/s//aTh27JgV9gI9OL3DhdA7YUrwPnAGOAOcgduPAb4Zvf3GjLeYM3BbMLD41mdN/HS5XLlQKDQHnIcI+urWrVv/6cEHH/ynhx9++On3v+99R959//2jW7duSfb19pQbG3262WKWNV2zFEqF4PTk9NrYfOxdmWTiQ5lE9qMLc7HHJ0ZGf/r8mf6fPnPkxCdOHzj6+OlXj3707P7jj55+5ejDJ/cfJjx67JXDHz1x4OjHTxw5/kT/qbOPD507//GpiekPx1PpB4uF3L2aWllbYqZmu2q36U8+edcY2thYUF9pU2kJF8Leql5tzeczGxJzifdPjE9/eLj/whP9J04/cfzgsSeO7T/4saP7X3306L4DDx15+cD7j+85+L5j+w584NieA4/AfezY/gMfO3Po5OODJ88+MTk69rFYNPZwIZt5X1WTt2XFbJ9FEJpSExM2NjJC4ifVe1vMXd5IzgBn4G1ggFdxSzNQX8PRyCpQcDq9kdZQaKijrXN89arVc6GmYN4oGAyTw2P+I6+8umr/Cy+/65UX937o+KuHHj/+6uHHj+05+PFjew48emzPKx88sufVR0/sP/zRM4eP/fS5E2d/Fuv3z42ev/Az4ZHxJ+LR6AfyxdIupZRfUSqxZuZ02rdt28bXDJB+KxxPPlmzjwxO5rRnMpmmcry8Oh5LPDA7Nffw+IWxx8+dPPuJ04eOf+LEwSOPH3vl4EdhGzx89KVXfurw83t2Hnr25V0HfvLiu/b+0wvv3ffj5z50+OVXPnL88NHHB/qHHg9PTD5WKGQ+oKraTsYsfdVs1o/+0tu/ZJ/Ayw/OAGeAM8AZ4AzcOAa48HnjuOQlcQY4A8sYoI0ToCFY8fl8hc7OzuS6detm3//+948+8MADZ7G5Obp2zZpXVq1e+erqNatO9fb1TXb3dOeamptUs8UiJxPJxpOnTvQeO3x4y+FXD+8+deTY7v5Tp3ZeONe/dXZkdFNiemZDbmZhbWU2sVJbyPYKsXyPECv0qgu5FdXZ1Jr8TGxdampuQ2R8YvPU4OjWoZP9u04dOHrfqy/tu2/f3pe3nD57rmNicsgX+ff/3kK/UwVRkH5v7G0X6MDP23mI0WjUPDE40TB6YbRt8Mzg6oHTZ7eeOXxi19DpczvGBy9smR0d3xSdnF6XmJpdlZ+N9SrRTKeeyLWzRL5di+U7lPl0d3Em2pedmF2dmphetzAytmni9MD2/kNHd73y/MvvOrB3z64jBw5tPXHyzIqh6engSDbrZCOMfgeUrzlv50jzujgDnAHOwHUwgPWb3vokqHa7XLEYjCWzLJdNTFLUfEnPxhLS7NiEdXJwuGH2wlhrdGyyG2vuynw4tqI8n+xlsXynkCh1VOfTXcWZWF8hvLA6NTWzbmF8YuPUhdEtw+cHtl84ffbecweP3Tdw9Pj2C6fOrJ4dHAtBYHPu2bOHv/13HWN3I7LCJhJ/4Rd+wXjmwBnX2PBg6PyBU2sHjp3cfvKVw/f2Hz+xc/jcuW1TFy5smhsfXxcbn1qTDc9h3FOd2kKmVV/INqnz6WZlNhkohWMtmen5jvmxyb6JC8NrRwbObzp74tSOA3v23Xtw7/4dR189sGno9FBbdCLqnJubI1vhTrfDbsTw8DI4A5wBzgBn4BoYuNU2odfQdJ6UM8AZuF0YoM0ToKK9VQig+WPHjiVxPt3R0dH/wHvv2/vAA+9+/qd+6r37tu7YPrB+08ZUa3t7xWa3SbF43Hvm9JmOk8dPrT919MSWc8dPbxw6fXbNSP9ALzZbndn5aEslkgwI0ZzfnK402LO615bTG8yZaqMYKzQpkVQwPx9tjU/MdsxcGOsbOzu4YfDUuR39p87eN3Du/LbpmanehVy8WSyKDrTLgvbR71bdsfdFbGJoMyGradVSyBX8yWSyZ35mZtPU6OQ2CKBbR/sH100NXeiNTEy2JWfmgrm5aFM1mmkw5aoue0lwOMui3ZrVXIZk2aNHMr7yXLwpPz0XSoxOdYT7h1YOnzy76dSRo7vOnzm3e3JyYtfM/Mz6VCbTmSqoXuZl9CbHHcst5g4/OAOcAc7AHcuAWC6LgqrKxUzWmEukjMn5qBybnoXwOSnPjU6YYxPTjvTUnKcwG/NVIymvGC967AXmcJcEuyldduoLGU95PtGUC0eCC5PTbeHRka6xwcEVE+eHt08NDN8/PzWze2F2fnM5me3M56velpYW/ubfOzibdF2v2Qtu5jYritKQTWU6YzPRrbPj07uGTg3sHDnXv3FsoH9FeHS4Y2FyPJianvXDJvAak0WnLadYnQVmduQ0sy1TsRiSeZsSSTvwMLVhemQsMDIw2IkHrmtOHD667czp0ztGRoe3zYbD3WK14LFWq2QrvIM951W/AwzwKjkDnAHOwE1ngG9CbzrFvALOAGegzgDETh3Q7r//fjUQCJQDgUDO5wvFg8G2qaamwGBba9v5FStWXOho64i2BloVWRXF9GzcnJmNW8vRnM1cFq1+yWPudbaaNvh7jdtb1hm2hlbLm4J9hg1N3fI6f6e0zt8lbWjqkTeHVhq2taw1bA+tN27yrzKtcXebOq1B5He7LBXZryaLfeePnrnv4NN73/e973ztoZf+8SebwqOjoampKScMfhkgo7/e9NveRX/kubk5y9GjR/0v7n2x76lv/+Cel//pmXvPHTy+uTCX6nJpJk+z7LZ1WgOmNQ3dps2B1YYNzSvk9YE+aUOwT1zf3Cuua+qB2y1ubO6RtoRWyttDa+RtgVWGDb5uU68jaPaLDruxwNz5uVTLyMnzq84ePLXl5adf3H7m5MkV4chY08jIiBXt4JvZ23428Q5wBjgDN4eBW6dU3Kvptx3lSCRijYyO+o4fPtP+yvN7V0+fG2mfHRzzVaNZs7UkCQHZLXTZg8IKdzvW315pS3CVtLVllbS9ZZW4JdAnbm5eIWwLrRK3t6yWtgRWyVuaVxu2N68xbGjoNa6wt5m9qtWhJIr+6f7RVSf3H9zx8tPP3b/3n3+y6/Sx0+teff7VANpBX3vn+5W3cWqAc1qnTcf3H284eGhf58HnXt56ZN/BXcf3Hd4cG5vpNhWZ18+c9h5ryLTB22PcHlhn2Nq8St7cvFLa3NwHG2GFuLGpT9jY1Cts9JPbJ27CXFgP22yNr8PQ5QyY/EaX1VyRXGqqFIyMhFfOXJjc8k9/+487n39236qDL70UxANyshf4uL+N486r4gxwBjgDdzIDfEG5k0eX940zcIsyIAgCCaD0BmjZ6XRmOzo6FlauXDmyasWqoc2btgz3dvVG2prbKibVoBcWclIpkpH1ZNng0ixyu7VJXuvrlbaG1on3dWwWd3asF7e1rhE2BVcIG5p7hQ0wtDcHVwnb29cLO9s3Is1W8Z7QenFT4ypphatDbjH7TS7d4hILWlc8vHBvdCbyYHoh8Wgmmd5eKZfb9WLRDdpk4I66P4bDYUOhULDnY/lQKppaNTE6tmviwtjumZHJDUoy39YoOWzg1rTC1Y6Ny2rxnraN4vbW9cLW1rXCppY1wobQKmE9NrAbgitxvqrG7+6ODeKu1vXi9sBqcY23Q2o1+4zOqtFaTRSb5obDveGRyY0TF8Z3xOcXViZT6WC1WqW/4np1X1/EAPCDM8AZ4AxwBt4xBgSGdUMsFh2FotKcno93T49Mro+G57qio2GflihaXIqRdVj9whpvZ03g2hZcI+zu2CjsAu7BGrw1tFrYgjXjnrZ1wq52hLduEHa1Yt1o2yhua14rrff0Sn7BZRTTFVdscq5namh8a3h88oHYfOxerBeb8tV0K4tG6Q1AEuLeMSLutoonJiYMg4ODtnIp25SKJ3vn5ubvmRkP7544P7IhM5dos1cN9hZjo2mNq1va3rxOfFfbFuHe1s3CTozvtpa1AsadwQ5jmwOr2ZbgaratZQ3b3rJGwMNSYVNgpbja1yG22RoNLsFiEfKKPzkb703HUltmp2fvSycy68p5rdVQLtvBO7cXQAI/OAOcAc4AZ+D6GbijNvbXT8etWQJvFWfgTmWABFD0jQTQqq7rZYlJZYMuVY0VWTWWRWYqC8xaEZmjYmR+zcG6LSHWa29j3dYW1mUKsg5TM2uTG1mL1MACooc1CW4WkDwsaPCyFqOPtZr8rN3YzDqRtsfSwlbY2oBWodPYLDQqdqMQq7hTk9GWkVPnV04Pjq+cGZvpTUYygYWFBRfaZUCbBLi39UF9AMSpqSnHxMRs88iFkZ7Z8enVselIR2Yu7tdSBZtbMxtWOluFVfZWtsLcwrqNAdZpCLAu+DtMIRaSmlmz2MgaRR9rEhtYs9TAQgbwDn5bjI2s3exnPfYg67GFWJclKDRpTtGUZsbKXNYZH5tvTE4vNM1PTfuVVIF4tbDjx++4N2pv60nCG88Z4AxwBt7IgJx1uWzh8XDT4On+vpmR8RXh8yO9QqripwdcjbpNbhE9QhfW4R5zkHWbAjV0we2Q/awVawWhBetGC/Ph3Mc6DE1Yj5tr63e3NcR6HK2s04o1w+gRzFUYAJmsLTETCcxOTvUOnTm3fqR/uCOcTLoSiYQF6xhfN944RjclxFAy2MrZcnN4dK57cmxy9dTwZPfcxEywkM45LFXJ2Gr2C92WIOvFGHYbgqxTCrBuI1z4Q2ITCwp+FiRXgl9uYm1kT8CW6DO1sFXGFrbS1Mr6YF/0WIJCk+g2mIqStRjLNU8OT/VMj072jY6Mdc3NZRtTqZRtYGCAbDGR8Q9n4C5jgHeXM8AZuLEM8IXkxvLJS+MMcAaunQE9FosxQIrORw3RcMSUj6YNSrIs2CsG5pecrAVCZoelmfU52lgfxLlOUzNrNfhYQHCzZsHF/IIT2yoH8wmvoRHnfooTPSwAtMp+bLQCMNJb2QoIp332FiFo8BqsJdFejeUbo5Pz7ZGp2d6xC8OrRkaGes6dOxc6vmfP2/62ga7rwo9+9CMJMP7kJz8xvfzyy+b+/n6KlRvXAAAQAElEQVQjXNrwvaX79VNPPUX55NHR0YYLZ891jQ4Nr56fCq8uxjMtLFNx26qSOWhwS6vcbcJK8NtrCbJ28BUSIG5C7AwAjbqHNRCYmzWAVx/QKLohgnohgnogNDewDksT67aH2AqU0WpslLyqVTbkmL0aL/gyc6mWqcGx9pkL46FzBw74Rlwuy+JmRmD8wxngDHAGOAPXxcCTTz4pYv2QaK0gLJ5f8/0VZQiASOvOkSNHHENnzzZfuDDSPdh/ft3MxPSq6Phcp6HIGpoMblOr2Sd1W5tZjzXIeiwBCJp+1ib7WAsEzyDzsCbNxZp0gpP54TbrbqzZXjxIa2AtSNdubmadeFjWiYdmbdYmwSPaRFOFmcupfEM6Em+fHp1YMzk20Xf8yIn2w/v2NY4dP24beOopw3URdZtnxthctBF+9KMfWb797W/bCORHHAmE1/WGJMqg8ZcG+ge8Y+eHO0eGh1dOj02vTsxF2wvJfKNU1m1uyW7otAUFWu978DC63dDEWgUfa4GtEITd4NfczIex9jEPq6MJ4UEI4B0QQnsggvaZQ2yFrZWtdLUzjL3sFW1mPav4YrPR9tnwXN/E2OTKsfGxjuMHjvsTCdU2MjJyV4/7bT5tefM5A5wBzsAtwYB4S7SCN4IzwBm4KxkgI5sEsNnRUVd4Itx+/ODRvmf/8dkVpw+eaA4PjJsaVId0T8sGdn/PDvbu7q1sQ3Mv63IGWbPBzZxVI5MyCjMUdGYqC8yiSMyiysxclZgR53JBY0bEWYoC86hmFpBcrMPqZyu87WxjaCXbEOoTuj1B5hJMUiGeNU6OjLfveWHP9mNHj7z7zPHju8dmZ1sYYxbgbblPEheoS2pra7MFg0Gf0WgMGQyGdkVR/D09Pc5wOGxCGtrcXtNm9vHHH5fT6bTt1JFTvYdfPXjvyQOHto+eHVxtKGnuNptfWt+8QtgUWCGs9XexFZ421mUP1IRke8nAzAWRGXKMyXmBmUoSs4Jza9UE18QsZQPCRGaDOO0Cvz7RyTodAfC6gm1uXcU2tawSen1tpiaLx12IpVb1Hzt9z/nT/bvPHB/YkJqOBJyMkbBMmyyB8c9VMsCTcQY4A5yB1zOAdUF4//vfbzp+/Ljdqlpdsiw76HzPnj3S61Ne1ZmIVEZJknz5VKpn8NzIPWeOn77/lRf2vPvCqf51qYl5v0+02Ta1rRR2dK1n2zrXsdW+DtZua2LNsod5NCuzFEWsvay2NhsKrLZOmMsiM1dkrB0A1gxb1cDcuo01Gzys293C1jb1sk3Nq9lKdxcerlnFcjTjHjp2pnfkTP89J44efWi0f3Dr8NRUx7jVaqP+srvws9hv8YEHHrDCJvCBgh7YCKsILperfXp6ujGZTNK6SgKoiPi3chhYImE703+i6+iRIzsO7H1126lDx9eVUwW/T3aYV3g6xLX+HmF1Uxfrwbi1WvysEWu/QzExc1HCuIvMUFoE7DBDSWBykTGZ5gHmBaXzI32HtYmtaexkW7vWsi3AxvZVgku0mtOzcc/E4GjfmWMntg0ODuw+1X92SyIx3jqXzTpJzGf8wxngDHAGOAOcgbfIgPgW8/FsnIF3lgFe+23PABnx2KjJFWvFGs3lvLGFSOvcZLht+MxAaGZk0p2biUs+wSqu83Wx9Y3dbDUEy3ZLI2uSnMwDPdKqyDCwdSZXGDOoAjNqEjPqEjNoIpOrjMllnRkAU5kxB0RRj25ifsnOQiYP63IFWKc7wFocjYLHYBeRXsrEUw2TI6NdM9OzaxbmF1Zlczn/wsKClTEmAm/HIc7NzRkhUrrm5+dbJycne06fPr3mwoULnWhHUyaTcUEktgK1TQ3xdzWNig4MGHLRqC0xG2mJhmfXpOaj3eVEJuARTJY2u0/odYWELgiWIUsDazK6WINoZw7NXNuk1gTkEgOXAjNURGZSDMxMqMoQl0VmWtzM2lUTczMb8ntZpzPAejwtbIWvjbV7ArLf5raquVIoFp5fOTM1vWFmemplJptuwrDZGWMSIAD84AxwBjgDnIFrZOBHP/qRNDIyYszMZdwTExOB/tH+9v7+C21YSxpIAMUaYhseHqaHZvQm4NU8OBOTY0lTOhptjM4tdM2HpzcsRCIbIuG5ldmFZIuerTp8BqdxRWMH621oq93vm4we5sW64aR1WTUwI9YKGTd4qaIzqaozES6B/LW1WhWZCQ8o7ZqRuZmVNZs8jB6arfR2sD5XmxCQPYKlJFrzkVRjJpJYMTsxs3MuHFk3O73QEZ+ZcTDGhKtd/9id9REw1nI+n7fjQWjz+Pj4ivPnz2/A+G6EnbASca0492EeWAEjcUS4JgrmmMxMJms6mQosRKIrYpFIVyoWD5k00dFk9crd7pDY4w6xNkcjaza7WYNkg71gxHiKzFAVaraXBFdS4FdFJsM2q/lxbqiKzIxxt8Fe8Ao25PeyDthiPQ0trNffzrwGuywVVUsxmQmk5+O90RnMu+nZ1ZlkprWUzbo/+clP1uYw4x/OAGfg7mWA95wzcB0MiNeRl2flDHAGOAPXw4DY0tJiNBVNrmq12piIpwPxaKwxMjnjKC4kjYaiIjRKNtZh87GA7GBebJLsEDEtJZ1ZKgIEOJEZdBFWusQEBggiFEoBYEzSBRjcED4VnRkVjRmrGjNXNOTTmF1hzCUYWYPBzvwWN2u0wni3ugS9VDVG5yL2yOycd25u3pfLZNyaUbNgM/F23SdFq9VqKpVKvkQi0YeNzaahoaGd09PT6yCGdkL4DDLGvEhjRZsM8AvAmx606ZlPJAzZfN6aWYh70/PRJpav2B26JLVYvUKno1EImlzMw8zMWhaYsagxqajWNi81ARmbFnkRBkVkRmxkjNi8GMC/AellwFiVmEkxMivEUoduBrcW1mh0spC9gbW6GlnQ7pWkkmpLReL+8MRU1/TYZEc2lfFnk3kHNmcSY0xg/MMZ4AxwBjgD18zAtm3bDFgv7Bk1E0xEE6vmF2a2LCzMb8oUCp1YV4NGp7NRcDhcEcbMI4zRuiHSuvAmFUkzhRnz/FzUPz833zE5MdEL8autlM055SozNsgOIWj2sVarnzUwO7NW5NqbnVJBY4Yqw7orMAHrrqgxrMUCY7rONE1lilJlqqIwpumM4iSV1dKbIZI5VCOjB27tKLPXGWTdtqAQNHhEp2YwKOmiPzw2tXIuPLMiPDPdGY8kHWi7CNyNB4bSIcMWcEWj0RbYB+sHBwd39Pf374JNsGVmZmZFPB5vyWazXsACgmRAuMJ4I8m/HAlTQk7nFWsxV3Rm0mmvolQcBkk0NtncUqenSej0NrOQzcPcgonZNImZIGxLsK+EqsoEVWM03iKGXcR/kiQwESBXFkUmMYEJSM+KmAewMyTYcuaKxDyCFWU2sGaLmzUYbKJVlS1artyQnJ1vj0xOd2fT2dZSOt2Ah770VrPE+IczwBngDHAGOANvgQHxLeThWTgDnAHOwHUxsGiIyzDOrQvJBX8sEmtbiMx3FLP5pmquZDGoguyRLcwrW5lXtDC7IjFzhTETBDeTIjAjvdWpC4wETkFnjEAbqhpwLjLGZEFkMhOYjHOZNlsQQOWKygxljZmwQbPrBtZgdLAmCHQhTxOzyRZRLVUNhWzelkmkPFVF86aTaWfalpbY2/PRNXyKxaJJVVV/JBLpPn/+/OZDhw7t+uEPf3j/U0899a6/+Zu/2fbKK690FQqFRmx07OCR3uSpbWThFy7VzIqiSOlYzKzk8tZqJm+3aqKh0eAQWuw+oIE1QgB2MhPEYYHJ4FaE0CmqjAnYw4hMZJIgMQMgwU/hIm1qsXkRFcZECKGiKjEJbu2tDmxi6S1QO0TqBtnG/CYnazQ7BatuMOjFqg3iZ0NsLtqYjCd9yUzaoSiKkTEmAfzgDLxVBng+zsBdy8Dc3JzgdrsFm8mGFY+ZYrFE98TY6I6f/PM/v/cb3/rW+7/0V3/13u9+/eu7/vYb39hw+p//ufPcuXO+cDhspvWCcAniJAim5lQi7k1G482JSKypkMp7DIpgdEgW0W/2MI/sYE7dwsxVmdW+yoz7Pq0dtA6ItbVDx8orMEF8DThhgsAAhEMIFVS4WI8lrCUol5kUkdlUmTXI9trbn0EzRDCjR/BJTsFYFc3FVM6dTmaaF6KxUKla8SYSCetb/Bo/u80/ZCPoJpOJSZJEIrYL9kJodnZ2NQTQLU8//fR9wD1/93d/t+XkyZO9x48fD2Cs3Zgj9IehDBjvN7UViJtyrGxMppPOQqHoKmbyDpMmmTyyTfJhHfebXazRaGdOiJ4m2GNkS5HoKWIsBbKxUIDIBCZisEWMN6t9dMZ0GBM07hTHRCbjn0GTmRHjbsTDbAidzC2amd/sZAG7V/AarJJJY+ZsLOmNzUeaMA+D+US6AfaCtampSWb8wxngDHAGOAOcgbfAgPgW8vAsnAHOwC3JwG3XKBmGrC2TygdT6VR3LBLtKRdKAVFnZodsEv02N3PLVmaFgWwo60wqaYw2SUZNYgZdgqApMlEXagIdw0ZKVzWmAaxmgAtMFkRWe8tAFJkAo5vBOGcQPoWygrIUZobA5zXYWLOjgbU1BpnX6mIm3SAqpaqpmCs4tKrqq+QqbnvGLrG356N5PJ5ypVLRRVF0RKPR1rGxsXUDAwP3nzp16jGIoI9NTk4+mEqlNuTz+TabzeZBsywAbQSojegmCEHA0mMmk5HiqZRRKZRNWr5sdOpmqQmb1xZHIwvYGphXsjEbRGAjNq8SBEyRdEjsVRg4E7GBkSWJyRK2KvAL4JapKmOKygRNYKIGbgEGLvUKMkFUFooqNsQiczIz80L8JHHZKZlFjJ0hm0zZE/GYO5PNejK5rIMxZsKmTMaGTICfH5wBzgBngDNwDQw0NjZqQLWloyUrGKVCMpUKzM7N7hy+MPzxoQsj/2pyYuLn52dnH8smEu8t5/MbDQZDa6lUsqMKEcBt/g1rhqyVNEsmmfakE2lfJp50KfmyxSZYxAaTi/mxZjhFC5MrIhNLjAllxmSIlrIuMxHrAFOhc2EdxnLBIM4xURIAkckGqXYuQPximsYYvSGoaEyE+Clj7YDAyey6iXkkO/MbXazJ5IEI2iDYdJOolipyMZfzQIwNCJri0wu64/6WFokt+dwla4geCAQUv99fstvtRdgLYJvZ4/F45/j4+LbTp0+/f2ho6P2wE94DcXgLnqP2QhhtkmXZCapMgAwIwKXGvRY2lZwyRxbiHrVYdZbTBZuNmQ2NRrfgNzqxnluZA2NEb+lKhSrGX2VCBWMI+4seQotMZJIoMrIbanVgnF+zy1QGxRYTgzFZNDCDbGYmyYQH2DKTYduRiGrDw+1Gk4O1OH3Mb3EJVt0g5+IpW2JhwQO7oSmXyTeYTCYb7CPjXTLWRCEHZ4AzwBm4CgZ4kqtlQLzahDwdZ4AzwBm4wQzI9GYJDHN3MVf0YpPlLudKNoMuSmbZLDjMdmaWjEzSxdegiUysMN57lQAAEABJREFUiXIiU2Foq7rAdEH8FyBWB1gNZGPrDAYyPDqjvRaSMlEUmCSINQHVgs0abeA8EOe8JjtzQmQ1CwZBqsIer6g2XVHd2Ci6ydhGOVZ9Vn8Nuk5vT7wVWGvl6CjnjbAxxghWbGItEDWtqNeKDYsFm1Q3RNDm6enprpGRkdXY2Gw4ceLEhldeeWXtc889t+LIkSMdo6Ojgfn5+QYqA3UYAXq7w4hzk1kQrKV82WEWjBYTMxjhijbRxOyiuQYr/EZsWnVsQHUIm9A7mYr/FKYxVdRr0ESNaQKgYwPDNBSLQwBELCGiVBsD/McElTG5yphJlbCJNTIH6nCBVwcAbkW1qhqrFcVWLpXd1XLVA4HXDdgZY8SndfYNvMwSZxT3doDegroS6A3bWx1X6sNbjb/SGNBYvVXQHyzh0PVr4YDe+L5eXEt9V5P2rY7/8nxXmmv1+OX53uz8atp/uTRvVm49rt6mS7n1NDfCfV35DT0NZoiZJr/fLzkcDslms5gkSXLi4VIz1o22cHimZ2Jict3QwOA2YPOxY8fWjw0N9Q4ODrZGJyaaMuGwB+sFzSMq14R7sVk2yJZioWIv5Qp2rMkmVlIlm4Q12WBnDsDITBAsRTxcNDADBCyDbGSiKDOstDUwEYsDDh1rBspmWIRZbQ1GGKP1A+sLeUUE0gNKkdZ4iKYy1g08fMS6YWUeCG0+i4dZJZOgljWxUiybi4WCU1N1V6WYc2b8/tfGKhp1oA4nHgi6IPa5yB/XdSdcCqcHiJdFPc3VuhAYnctxtXmvJl29bKSl9l+sq37OGHNks1mHqqoWq9VqxHjLsBVks9lsgi3liEQivqmpqQ7YCKsHBgY2HTx4cMurr766Ae6qffv29eLhafvMzEwwl8v5UBbVQfOR7AV6+CghTNI0g5lVFKdQ0WxaoWK26UYZDy8FekjskayM3va04kGpAQ+gJYybyPBPkJhAECUUAZsM/2uwJVQIn5oGm0F/zWagMWfkVZBAEZikiLDFREaitwkPXl2ChTWanMwLAdSJh9+Srhv0qmqr5osezEN3IV1wCoWCmTFWe3MV7hsPHsIZ4AxwBjgDnIHLMCBeJpwHcwY4A5yBm8mAgMIlVZXMSllxQPh0ZxNpBzY3JlmXRQuET5vJxoyigYmaUBM+RRjWIoPIBsFThUinwoDWEKYTGIxtuAyGty7Ar0MUheGtE7DJog0ZkwQmyhKTkcYIEdVCwiczM5doYS4Icw7JzGyCkUkaMwgV1QqD253LFui3styxyZgrWo46CQsLC04CNg8Ocv8F4wgnvBb/L+ELzolo1IVNqHM5YrGYC3CHw2H37OysO51Ou7ChcQJWu91uhCtWKhUTNnX2ubm5JqTrhrsBIugWuJuxUVqHdqzAhq/2G6DY1LiR1ooyzQgzz2RnbJquO4qFvNtkMNksoskIiACzMAN6D4joM5OYBk6JLw1bVxW7E0VQmYKNqyqSAIoQnGuCghikEMAorR7glEnwgFOGMRDAq4QNLAmfNt3IHIKZOSUrc0gWZpGMgqAxo65pED4rnmql6s2Vyw15RXFH83nnBCBHwfHrIC9yOu4cX3gN2NzRBu8NWMr35dJcLhwc2iEcO+oAt8T364ANpw382q8HKMN+s1Fv+9J66v16Ky44cy6ixvlSnjGfaV7X4cS8o/lMcMN/1cC8dmMu3zBg7nuWAmPmuZHlv1lZS+u9yX73m5V/pTjcb17H0aXSv1k/l8dhvK9l3CntJYE5RffJ+py6knstc861vM1Xc760X7jvugmLYa7JyUlqH7WX4Fp6bdT96M/SNJTuulAvt+4WEgVHQS3YIXxhubCabA6HUZJlUyFfsCXicS/uB81zs7O94enwptlweEt4amozxnpNMZXqSebzrclisWlsbMw7Pj7uxPpjLZfLNkFT7dVyxV4ulqzVQskoVDXJJluY3WBlNgPWZayTAoQvGWuHEToZqmOiJDMsyQxLLxNErMECY3rtH9aL12IYfSDikVODKGBFB0RkEjWBiVg7DJqMddjC3AYn89k8WDcsglbVxGq5aioVS3YSPvOloruYTNbGcyKXa4DY58M9vAbyZyORhkmIgBPzEw3ghdbwN4DCJyYmGq4FuKc2LMe15H+ztLg318pGu2r9oX6Qn+rD/bcB4+0jF/OJ+uKSJMmGATeS8OmA4K1DJMR8tiJNE+ZoL+6pG1Hfdtz7tqDsjbAL1iB+RT6f78T8DVF5cF0ItzLGjIABMBqrugVrs0tQdLtQ1Iw2SNsejLkXcGMOOPGg1Irk9LBUZjKTAEEwYMxlJmAsmSAw2ByAxjQVdoOOWQCgbCbgn67ivIqZAntDgPhpVCRmrIrMWBFgL5gYRFbmRa0Og0UwiIJB0DWLUiq71ULRw0pFV1lRLIyhUsZEuPzgDHAGOAOcAc7AVTPAF46rpoon5AzcGgzAwBXeBCLilgMPzvWrxfK8lzp/s/rfELecNbRPQJhQLBYt1WLeFZ9baEwvxBvyqYxVLZQNJsHAzJKxBlmQYd2KTCCDmsGgFrCZwqZKMBqYKBsYEyXGhNcgwhVhhovIIQgiwgXGGKu99Yk6X3M1GNwQQyHAMRmbLSOEOjMzMBtET6fJJrisDsGgS3K5UHSODY+ueuXFve/a+5MXHvv+D7/zsa9958sf/db3v/7h737j249+5+vfeuQrf/FXj3zn61+v4bvf+PKj3/3GDxD+/Q9/51tf/fC3vvX1D3/9W98CvlPD98n/9W99+Gvf+MZjX//61z/ypS996SNf+MIXau43vvGNj/z1X//1x773ve99Av6fP3bs2MMXLlzYpChK0Ol0GrCxEWVZFrAJkrBxcSC+55/+6Z92fPOb33zoL//yLz/62c9+9mc+85nPEJ5A2Q89++yz9x46dGj78dPHt/Uf7N8Znpi+Z+LC+Haz2dTutrlMDU635LW5mZE2r9h4MIUxgTadosQE8CaANkESGUEXdaYigaZXsXVVGCmXAsIEETwKAEKZoDIBYaIsMRljIksmJuGfoDAmY3NsFGSMpYGZRNQoGCRBE52pRLJjdi6yZvjC6JbDhw+/6+//4R8e+htw+eVvfOOxr4If9OMj34b/G9/48mPf+Mb3Hvv6t77/4R98+3uP/uDbP3j0G9/+9qPfruG7cL/76De/+Z0Pf+c73wHn36qB4sDNh8kFn49+61vfeoSA84cJCHu4DoR/iPBXf/VXtTiKJyD/I8sBrh9BPTUgzaMYr9cBcbV2LHWR7jEC0j6G8I+gjBo+//nPf/RqUc+z3L1UfvTjo+hPDYj/WB31MPTpY5cDOPl4HUjz+HIg7oml+NrXvvaJr371q08QKBxjRvOX5uAn4Ce3BsRTussCeT/x/e9//03TfuUrX/nppUDdP41yf2YpEPazdSwNJz/4/5l6HLkUdr2gci6F5eWi3T+7HEvzIf3PXQ7I9/OXA8r4eeR7ywAnP1cvG+VcbAPKvdhe8hMQX+Ma/to44Px140njTeNI4eS/HJDmcZRBeAIujfnjSHsRCPv40nOkvzgnKa6OejilpTA6h5/yfhznVP5FII7Kp7qeQH8vAulrYcvdepp6OZSf/Ej3cczTj9O9GudU18d+8IMffBThH0Macj9C7lLQdbf0/HJ+XGsfuRSWpqd41HUxHfm//vWvfOQH3/rBoz/87vcf/sd//MeH+vv770tnMm2FUtGqqIpUKpcE3GvFmamwafD8gOvggYM9//B//mHn177y9Q//7//1v3/uD/73//75z/3JH+Fa+tJH//6f/v6DL7z88nv2vrz3vtHxyW2pZLIvm842aRAcTZKB+Vwe5nN6mMtqZ7Q+0xIAQZJVyhUGsZRVlSrDkoq1QMTaLDLGNKZSGNZcQdcggilAFcEaExArSxITBAHrMmM6nmJqVZXpAB48MqtsYh6rgzW5fcxhsTJR1wRNU62aqjZWq+VV6Oc9r7568D0/+M73PvSlL3zhY3/+53/603/0J39Cffm5z/3Jn/zMH2E9/OPPfeYTf/pHf/GJz/3xHz/x55///OO4F17EX/zFXzzxR5/97Cc+/2effwL+T/zlX/zFJz7/53/+00vx5zhfCqT7maXndf/ycJx/4mpQz193P/e5z/3Mn/3Zn/0M1vOfJfdP0I8/+IM/+Nk/+qM/orWdwn/605/+9M9iHfhpmlf79u173/Dw8DqIl83g36hpmoAPq1QqRgjYzvPnz7c9//zz63/4wx++G9flh1Dmx/7wD//wid///d+vlffHf/zHn3jqqafef+LE0e2nTp3qg0jaMTIy1ZnOpHuikegKk2QMWCSDzW60GFxGi2DB+m3SZUYPNmnsRbKzAAxibdw1jCkBj0QZExALSBhjSYR/EYIoMUGSGYOrkgAKiLrIDLAXjLrETExmFtHAbLKZ2WULs1OtmmyDbdiUiMdaxsem2qcmZhog3JsYY2TTCrDtCCLcdxrUjrcM9IcfnAHOAGeAM3DjGLhkSWSdXDLiagOx2LzlGz3Pq3Pu9CtzcLVz8XZNdzXXwZNPPnnRqEM/xcUf9pfglxdhGBkZMcJvAMglw5B+P9EciUTMCLuIaDRqWYqlceSfm5ujtKZwOExlGCcmJqg8KvcNGBgYoDD5+PHj1A5qj7TYNrq31ID+1dtem++oQwAkURQtarXiKqSyDYCnnC5Y9JIim0VZsEjG2ubKAANZZJQcmyNkgp3MYN4zJklMJwhwBRExtaqRUmT0T8D/BIY4HaEMH7TjtU2WjhBNgAEvMkNN+JSZjb6SbbIzt9UpGAVJrBbL9vmZue6xkdEd4fD0g+GZ8IfmZuY+MDM184HpqfBDhKnw1EPhacSFJx+cCs88OB2efmh6BpiaeQjcPTRD8QhD/ofClGdm+gMz0+EPzMzMED44PT39Qfg/iLTkfmh2dvZhhD0KPDA5Obkyl8v5DQaDjA+oEhkJn5lMxob4Fmx41gwNDd0D936M+0Ojo6MfHB8fp7J+am5u7j4IpDuT0eTOTCKxM5/JbU/FE5sNoiHkMFtNbptbctucF4VPHQIl7VxEcMkEbEQFxpjEmCDDjx2OxrBhRSIdroBzAoPLGLY5Ojar5Ao6EyUBkJiEjYuATYxeRRh4NggyMyLMJBkEo2AQRSY58rlCWyabWZmIJzctROO7I/Pz752bnX1wenLygzPTxNP0B6amJj8Ynp75wDQ4m56a+kB4cuYD4Oqh6empD4Dvh8JTxHX4AzPhmYemJ8MfqHGMvNMAeH1oamrqIXJfyzP9IMIfnJycfBBh768DYe9fhlo6jMWDy4E8tfLqLpVbB8r4QD2cXOT9wFIg3QfpHHE01h/EGNXxIfgvh1oa5KO58QYgH8W/Li/K/1AdyEd11tJQGNrwMLl1IP7hy+CRxXByH0F6ylfzI/wRlFPzo/5H6qAwpKvFkX8pKE893aXcpWmpjEuBylgKpHmUzsklwP9hcq8W15p+ebnI/+jysEudo29vaBc4eElFiC8AABAASURBVJTC66B8dT+5KPvDVwOkfexS6VDeY5fD0vTL8+O81lZyqY0o42IfkW+pn+YEnZNLc+Fh5KmNPfLV3Po5uSiH5k8NuE4oT82/NJz8iHtDOPJT2TVQmjooLcXhvDbfF8/JT3O65iKuVh7F1f3oB8XXQOEo42J7cf4IUIujdBRH+RbDPkQuwj5EQHjt/k1+4IOXA/JQ+ovxdE5Ynh73qg9eCkvTUXz9nPwzM7jnYS2Zmpp8aHx84v2j46MPTE5N7UikksFCoWBWNE2sVqosl80K8VjUiPukfWxsrGVocGjd6PDwu0dHRj84Nj7+8OTExMNTuMdifXvf/NzcA/Ozkd3xeHJrLpvvKWQLjRAjjViTmdfuYm67k9nNVoZ7OZNwb9cVlSlVpQZVxQMwrB8C1gEBd3labzVFYUzXGH10TWM60jC4IgJEScRygzVGpyQ64iheYyLUU7NkYFirmNfhYjaIboIuiLqqWVRFaahWK33xaGRbZG7h3Rin909NTX9wYmLqkYnJ8Q9PTU49Oj01+Sg4eQR+wsO45z88NTX1MLj5EFwCrbMfmpqeASYfnp6YfnhyYvqRqcnXMAl3cgr+qalHkP4R5H+UQP6rwMNIS3muCJT1MHCxjomJCaqndo458ihQ81MaxD1CqPux9j84MjKyG/OhD8JnI8abfi9dwIfhgakhl8vZwE0T7IOeCxcubEL63XDfg/MHAbIVPgSOPgTb8P5UKr0ln8+vgHjaUcoXOsuFclc+kemRdcFvFmSzXTTJdoNFsAhGRuLka8KnSCPImEBv9gJMYJoALLoCwkVAEiRGroj5wNhr6RjCdABaN6aCgFAJ5obEDBA9TYKBmUUjs8hGEr9Rp1k0qJK5kCv6MplsIJmIt+RzGS/6aGEMWRiyvuYacV6zd3EPMoMXE/iiMAPCrwmUrw7kpTIuiXoacpFuqf1dq69uGyPudfYxzms28nI7+Uc/+pGEa6ZuK4uLNr+AsBuAK++zeD2cIz4Hbs4cwDXPj1uIAfGttmXxAqH8EsqQLwOKI1wu/maEU31vFUvb81bLIE44GOyZGwTMtdcZBDi/aBws899MA+FydV5vOM2z5fOFwggyGU8wcI2/8Au/QMaXCYYqGXyW+++/35pKpeyZTIZ+84m+Yudxu93eYrHoSyQSjYjz46l/s9VqDcDoDGaz2RDQQsB5y1JQGEDxIZQXpDyU1263+6ksp9Ppg2HdAHhhIHsIuVzOTWhra3Mhr7O3t9cBo9yBeu0bNmyw4X5gBSxor5kM0bpxiLBav1iEGVCelVWZo5orOqr5kg2ip0HSmABTt7axMkoSk0WJCTCaNYiVVWyYKtg4lYEKrOYqoKg6U5XXoEFo0xWBMYiZIoQ3EWJbDRBRmSQzncpBNIpCGh1gTFBFmNsSMyKtzWRhLoudmSWjoBbLhvD4hOvcyZOhIwcOrTx68PC6E8eObThy9OjGQ4cPbT505ODmA4cPbz5w5PCWA0cObTmIsAOHD24+eOhQDYfgHjl0ZPPhQ4drOHLk8KbjR49tOnrs+KajR49uglC88dixYxvhbsD5+iNHjqw9ePDgigMHDnQib9PJkyftGHfDwsKCAE4ZuGIq+s3wwZwnv1CtVgWMlxEc28Bvw+DgYCuw8ezZs/eNDA8/MDU2/u7p8andsdmFjan5RJdWqnqxeZHsBrNgM1qZLOB2p2GzAg41DRtPcKNhk6qoCtOZxrADRW3qIqpMEBSMBQCXCRrT6S1QvcJUuCpEUU1QmS6AVwHUYqyqFYXR2OgogjZABmxmCfCb0HZvsZBvi0UX1k6OT2wcPD+05eSxE5uPHTyy8eiBw5uOEQ7BPXho8zHwePTQkS2HCQcObz1y+MiWI4cObz1M7sHDm48gDfF8CFwfAu+Ew4cPb6kD50h7eOtSl/yL2AaXUIuH/6pcKvvgwYNb66BzoFYPuShnCwH+i+0gP8Z5M7mI23wVqJWBdG/mvqEclE91XATybyIgfOObAW3bsIj1SL8BILeOdThfC6xDGnLXoqw1y4F4CluN8KVYhfCrAvKtWg7UtwpYuRRIswKgMPqNW/L34fyagPJqed+Ki7quqk6U3bscmDN9y8NwD+ipA2X3XCW6wesbgLxdl8PS9EjTDVysi+qvtwvhy7mscYVwcol3Qm2sUObrxhZplo79asSvqWMxjuZIDQivzSVyUTf5aZ5dEsi7bimQZ2k6ynvJOYk8VD+1Y/Xhw4drbT78mkthF9teD4N7sf2o42I76+1DPNW7Hi5dL3Tv3kB+4E2vL4pHGZSH0l9Mizou+inNUlBcHfVwnG9COZsOHcbacuQoXf8bDxw8uB5rx6pjx491jI2O0k9GGDRNE0RJxH1bAEQmCbjXK4pQKhUliKOmmblZ5/DoqP/02f72w0eOrjl24sSWM2fP7BoYOr99empyQy6baVGqZYeoM9kgyjUxygzXyAQm6wKjZ18CuSRwSRKTscaKWGMFxGNxYMJrSwETBIRQGkAEcMZqHywxDGnILyE/nvGhjSJDff8CpKFzCWUgqYw1HzZPvm1yMrzm/ODg5nNnzm04cfwk7g9He44cPNJ+7OjxjuPHT3UdP3Gy5+jxE71Hjh7DtXZ05dEjxwhId4yAuXtsJdbylUePHltx9NjRPsz9vmNHjvXWcPRYL9L3Yn2uAWt0DwFpei6Helq4fYuo5YX/qlwqH2Naux7JRb6uEydOdBMojupFOF2rdL13YaxbEdaE9d4BgdSIB51CoVCocU186jByFEUhEVSAK5VKJUMymbTMzMw4IYD6YCOE0PeugYH+VXhoujaejPfms/nubDrZnUmlO9KxeFArV11GVZBNTBbNECRlhrnEBCaKeNgsiUwlYLxVjJ1GoHCAMQljT2kJAmM65p0qMAX2Ws1uw0AqGE8VaXWAAaIoMwk2mAS35hdwLkiMzmGSSLBrTflszp6Mxz2FTN4lVARHPhp1wP5x5vN5TwJ2bySdbpas1mbJ6222+3x+2K2N4IVsVy+48cZisYv2K+Wpg8IpfhENDoejAXl9BLJ/wZt/KSiMgPhGwNfU1NSAvA3BYJDKJ3iW2MYX7WPY1DX7mDFmIxuZbHiUY0P9VnoR4fHHHzcjrmYvk3D7C6/Z/EbYgUbaBxAQD6ONEST46xDhv9VQb9tyd3nbl8cvPb9Sn5amvRo/1X1HgObCnQTM3+sdl6sZ/yuludJ8e8vxuB+ThlHTJ9BXfrzDDNBAvtUmiLjwZNygDXBNuHG/DnjCaEZYHSY6J+AmbrkewPizEKis5UB91AYz2mOORCIkEl0TFvNTGaa3UgYEHiNATx1vKZw5c8Z8JYAv4uwN6S7VH4y58a0Ck82wFBBsDFcDzBnDUqCM2o0S4yTXAQOx9mT1al2UcfFGeKU8lLZez1IX4bV2XMld2val/nrf63wS3xgLmoNmpLNUKhVrpVKxAXYYqA4YsE6Eu5HOA8GRfhPKR0YZ4ptgyAVgRJHI2QKDsBXh7TC2OmA0dsDtWkQ3jLLXAeHdQBcEtk7EdcBtp/wAlRNCXBDlBhDejGukGeU2wd8EtyaMoh0+xDegDV6k9SDOPTMz44JB7kTdDhiFdrTbNjY2ZgF3ZqQ1hathU6VQsZaKZUelWLKr5YpZV1RJVJlgEERWAxnE8AswtmErMw3GPLkEaHU4Z9hfCQBuY/oiIOQJ5GfiReObwa8TUJZeK0tARoEJSItUiBFhSQoQP2USPZlRkGq/KZZOJuk6dkxNTvqmpqb84ZmZpumZ6cB0mBAOTs+EQzgPTodnglPhMDANfxjxwDRhOjAzPR0I1xAOgg/4pwI1NxwOzM7OBjDuzThvnpyc9AO+8fFxN2AFZHAownBn4JeVy2WGxZMJgsDog00tw4ZGQLiEMTOCdzKgPXNzc62TExN9UxOTK2emwytjkYWeXCrTWsmXfEzRrbIgibJoEGSIkPChPBHFoUwdlNT4hYcRNASogMYEpgKvuUxQGYhjjNRMhOtwCSp2J+pifh07Xo0xCKKQT1GUjtyCIDER4ykIqIvpkqaplmK57M7ms02YU8G5mZnQLDghvmamp5prmJqGGwaIwzC4CwfD4BWcveZOh4MzyBOeAdfh6WaMSzPiiE/imPwBnC9FEOeXQ2gxjtJfLs3ycEpbA8aQ4mp+lPMGF/HUrhoQT22rg36PrRa+NM11+qnMK4Lm9OWA+hsvA7oWLocGlHe98KIMwsVycF00XAZehN92QP88uO9fFdA/99uBS7WH2om6l/P7urFAGhqny82HpeGUjrA07A1+zDnfMlxyHuIa8l0KaE+tTJTRcBXwIs3r5hryUxuXo1Ym4uptu9gmhPkXsfx6q13TiGu6SjQj3aWwNP/r4tH2ZqwtzVO4X2KcmicmJ3xwXVhXTMlUUlSUKt1scSdmjDwEHWIowsViqWjI5LLmRCJpiy4seJDHPzs31zI7N9+JNaQtuhAN5gsFl1JVTcgtyoL42poMl0RPSWeMBEmRMSahdAnhIlxGD9A0PBQDBMSJuO8zCF8Ma4NAaQAKF5Af0RcPEQIaAQsLDo0JWE/wRJlJWC8IAhMEQdNFXVGNpVLZnUlnmtLJdHMimWyCPdGwEInCJpp3RiIL7oXoggcPDF9DZMEbWfgXINx7EZEFD9LXgDA3AWndhIWFiBt22PXAg/xvhjeUTfUD9BDbhbw1YG2snS+G19pIfoyRA7Ci7wbYaSJsP3oQSizVOCVbgUB2gqqqFEfioYy0JtgUFpTvnJ+f88bi8SZwGMxlcs0oo6mQLQQqhWJjKVfw6BXFAntMNGAMjaJcs5NoLHUm4LGogEedjCmiwDSMnYZx1QENqXTEMx2zQXsN5GcI03Wk1RisBsY0QWAM9oAuiEzTBKYDAvKKqEumuiCkCogXa/G6WC5XZMxZC9rvKhSKnnIm6c0Wi17YRj5wFEgsLLTmUqkO2EKduVisE7ZpWyZTDBUKlQDF47wJtpIf3NXsVpxfFDNRRt1Ptgjx0AwbNpBOp4OojxCCexFI31I/LxQKZBsHwWnNRZ4A8l60k6kexDUijw+uD24DuPeiLWSr1Wxl+F0EXLtO3IedpVLJAdhhT9thL9tgQ9MewAq3tnfGmNf21YgzoyxTfW+H+UD26kVgT2PCPfINezXGmKEO1HdV+y9Kv7ys5fXV24E21dpF7VsKjIN5aGjodW1HWtPlsLz85eeXy3epcKoboH3VZUFtuxaQDnEtuJayr5QW88hsNBrvGFypvxT/ZuN3qTFfHrZ0Li7119PV52/dXT7frua8fo0sv/boOkMYaQUC7ssCrid+vIMMiNdaNw0aQPkk5DViAbAoikJPrOww3BwE3JhJ7HCQS0gkEk6kpZs5PZ2jOCcWjGsGFmaH2WyuAQsD5aeyLoLqJmCBcGCRuSRw8diX4LJ+i8Viu5p015Pmcm1cGv5m5S9N92Z+WZYdb4ZqteqkMSIsT7e8XGoP0jnIXQ6Mqe3NAKPLM8/vAAAQAElEQVTEiifUtqXAOFIeK/JdErjZWHGTt8zPz1uR34IbiwXGhRk3ERLAzZIkmWBcwDhnRqQzGQwG49UCZRtRjpHcy+WhMjEXSAiv1UP11YE4EievCNRRazO1eymoPyjDQn2Hv3YNEafEOTYiLqR1YzPgwbVDhhL9cH8j0vlxvZHwGEDeINK0Au24DjtwfXTB7UGaPsTRV6UJq+BfA2OMsBZcrUO6dQhbT0D6dci/FvFr4V+NsV2N85XwUxk9SNMNdKHMTsR1wt+BuJo4ijxtOG+F24I+wMgskJHYjOuvCX3w49pvRFofzhswziSKutEX+uMuNNaWdDxuKxdytqpSNVerikFXFQEbMyboOhNhGEuixEQYzAznBArD/GSybGASDGNJlNlyiKKEHAAMabKwdUVnukIbMbg6Y4KAEgEGCKLIXksvMKpXU1SmKgpjSCrif0VT1VK5UE1lkpVEMl5OJOKVZCJRjieTlXgKYYRkqhJPphFPyJQTNX+qnEgkF5EoU55kPF4GH0C8FIvFS4lEogRuSskkpUMauOQH92WgAlTBq4owDfzp2Lww+kjoN7kE3IfJQR9EJggCTnU9FouJIyOjhnPnzlmGBgbNc+FZYy6dlWWN2EM/wa6qaroCTgRRYpLBwETwKYgieqwzSRAZvZWJTSbTq+BCU5kI/kVBZ6/l1pFOew0gii35aEhHYNj8CljaRVlmoiSyWtmCgGCdVTVFV7SqpumaAsNezWSyejS6oMzNzJYTsXg5m04XCZlMuphJp4qZFNxUpphJpgupZOo1xBOFVCJZA/gpJhPJGlKpZAHn+UWQfymKCC+C9wJA7qVQQhzhUnFXDKPyl4Hqr7dnqZtDujryGGfs2VJXgyzS3gq4mrZeNg36vpSLS/kvx9vytJTudkdtXoKT29G9HPfLx4nOKS25bwDm9GXnyiXiavMffNWvnyz8b4Z6usu513L9XWwn6nxDPxBGfSTQWNZd8t8o0HqxHMVkPFkCislEqgS+sO4klHQqrZWLJV2trWe4Z+NereH+rMOlWzZuz5ChoD8xpqmappTLJQVruRJNJNTIQlSLLES0XC6vIz9JWEhLOVAO3dtRDq0JEsqSUZi0CB1rRbVSYUqlyjSsL0yQausLlg6Gmz5DcqQU4QJMxHpCELAiMfgZwllt/VWqVaZqChMExgwGmUmyRH5qAxrANE1VsBwqFU3XiqIgFIxGU8FgMBQFUSxhvSlJslyCvygIAs6lgihJeZTxGiQpJ0lSVrocZIniKE1OFmtpa37ptXx1fx7nl0M9zdW4VMbFdOhDzmQy5WRZzomimK+D6kJcAXF52KKEAtKUEF9GuAK/Br8OMAKYrB3oP3gTCHr9gwg8uQS9mlapKkq5Wq3AxikKuULOgPE3F0oFC8JMmqKQyCwyPGGWBIGBCwauGcphiqZhHdeYgnmAaDKzmMYExAGYH7UAqgU2mKCLiAEEkYmixCQALWIMZYo0riKqwBxVFkHhkkFmGDMmSBBFMXkUzKtKtSoUyxVjLp+3V1XVUyxV/IV8OVjOFNrymXw3LuKVqXR6XSqTWoe+rEkn0qvSuVxPIp3qTmWLHdFEpiMeT7fD9m2FbdqG64TsVno5oAVhLbh2a+GZTAaCaYbSkZ1LfzCSbOoucNONPGQP15BD2QSk71kCStONsujFgs50Ok0vHLQjXRvsijbYcS0oowX1h2CnBaPRaAB2Mb1I0Ix4EmSbUM9FmxnpvYj3MsZoD+DG2LtwTg82aiiXy07sh5xV7N8wBxyo14myL+7NXC7XxT0s7HPaZ9kg8rxu/wUhmMLJHr8sKA3t2dAPSkPpa+ViT1Zz0Q871UttIFCbCGi/g9pYB4WhHTVdgOIoz1Ig7nX78Xoclb8UlwunNPW45S7pApdATa+oh6P+i1rCcj/GoKZfgH8SpmuoaxFX6y4v83rOjUYj7aPsmLuOGw3MwVrZb6e7nAvMNfty1MdpqUtjTlg+3pc6pzl3KdC8pPQ0d5cCY31RQ6I6loLS10HhGAMbgfwEURQvXht0zaF/1paWFnpzm5ZMAfOJH+8gA+JbrFuHYk5vHOmwQMgYqRVjtVoZARNGIBeDLxAoUsAHN24G5w2DTmmuBpS3DipzaZ7l5/V0y13chPH0sHxJ4KIQ6sBCdMk0lH9pvUv9uGiw18fzSvnqQHmpvEuB4ghvVibFXw5Ly7wSB0vLWJ6vfr40DflhcIkESZKEOii8DtwEhOW4VNzycaunwU2vNk+weDPyk0tp3W4383jIDmCsoaGBgm4KMP4Cwe/3X7Z8t9t9ce5fNhEi0PZLpqNrpw673a7bbLaL6TRN02Ho6ppGliT2BGRxoiyIRQyGTg04pfQ6+NfJcESS2jmFL/oZyodBquuYA1QWA790zdZc8hM0GLKUpw6Each3sSw6R/m1c9SF5JqG8jXyk1sHnWO+4lSntLVrHfUKaC85AgwEVPHaYaml0sleVmAAVwVZUtARDXYyU3QV7VaYolbRdpXBnIb4xhjdrESBveaiGFEQLhrSOmpEaSBKYKyWQoIfOXSBwSp/PVAiA3Tk10XE46CGVFWFlSoVHX1XJVkquxyOlMfjnXO53ONOl2vU6XYTxlxuN+Aac3oI8MN1eeC6EO9yj9TSulwjyLcMTpw7RzEfRjF3ai75nc7XwjCvxxYxBXce4SnMizLmgUq8YhzABzrKah/yaIIgKOCdNkB58JtG2ojJZAzLkjSF8ElZkidMRuO0wWyKYNCz2EQoFU3VqyBLRb91ERwJ8IAPpgtMAET4JbgSaqC3e0T4RQ1xQI1LnDNBRCNEpBQZ0wGKQzjNVo3pryVDMEUxcKwiBHXrmq7S5CmJkhRH+2bRp3GTwThsNZmHHA7HkMvlHAZ/I+j7iMvpInfY4XReILiczkGkGUTceYfdft7uuIgBh8M+YLc5zjscDvgdA+Ct/1JA3oE6EH/RXw+7kkt5LgGq6xzWvOXov0TY8jRnkaYGXP9nroCzWEPPvBNYbNdZuIRaO+vtvoxb7ydxQPxcBMaon3AJHmnczi+Gk7sctfFH3qtxa/MJaW+2+2Ztua66MRcvLMEw/JcDXSc3Apcrn8IvgEvC0j7Vz9/AAcZwEFg6fkvHlvx0ndbnQW1uYB7V5gpcmju1awL+17mL8+/iHFxyXrs2lp4v+mtzFX5yKd9FoOzL1oO4er2Upo5a+9CvWrvBB7W71heE1fqKsDoXF3nCuNE4EodLcXG8XC7X8DVgBGtHDZQHZaNM1wWEXXB7PCMIm0BfY7jnFwQGCQr3cNyoFw8dd2hBkwSxapANJYvJkkN7E26Xa8Hb0DCN++44+j1ssVlGzCbjBNacqCiIeVoqNFVl1UqVKdUKUyFSMQTi9v7auqzrTMCNX9AYzgUmoBad1gMmMkGQUbfEdCwEF4FwRliyhqAIpNGRFocA4NBQoApbQMeqgXj8r2HZ0vNY2+bQzlGH09Hv8XjPwUYbaGpqHmpubh4JBAKjgQBc+HF+oRbubxps9PsHfI2N5xobG882NvoB3xlfo+9M4yLgP9vo85/1U5wPafyvAedUPqEf9VwNBpCOcLm0VBaB4s8iLYHOzzU1NZFL4f2NjY3kDsClsmpA/Hn0aTAQCAyFQqGRYDA4hfxR2Ao5zD8FYogmCAI4F/TFjwoaq1hjy4jLg7MMjTfs5gjKnUHeCafLOYr1ZAwPO2cEQYgIkhAVRSEhS2IaQ1TUBV2tYsWuQnxUsa7rosA0QBdFxjB+OhMYxgZjzmpjL2HsyVYQaS5oAhMWwRAuoEBRlJiIfCITkZMBOqOPzhb/CTrTAIVprII6AcwAGCyiWIGdWJLNxoJskCqKpmNKKoKmqRL6KqM9sigIsq7qsqJjiqNqVIGiMet0XRORXENiXddV7FsU8hNwrl0OlFkURY1Aaeou+esgu7juR3m1g87raSlg8RyGj6ZJklRz6+HkLgXiKY2GNl4E8tf2AiaTSYeN9zqgjRcPjONrZC6GQGyp7c3olPZi5GL8ybkI3D9q+6uLAVfhqZd1qaS0f8Y8q+kA5FIacusALwLpA+QKyz6Ul8KXgvIvPSc/heEex8i/HBRHWFb06/SI5Xnq55Sv3s66W4+jNlP89aBe1nK3Xte1uPUyrqc9lHf5fKJzCr8SKN1yYB7rb4bl6en8UvVQGZcKp/m9HJSO0l8NcP1ol0M9/9J4CL90rWnYv2rYE+pLgbYji1brL4XjpObHvNQJ9XNy6Rz359ddm9RujneOAfFaq8YNRSf09/fTZryKxbOCwa1gYMsY4BIBk6fm4oZdJiB9BfWUCZgwpaXAxV5eev5mfkywi2lxAZSXAvVWlp5TnZcCpbte4KZDxsR1ATd5hXC5tlyqDixSlasB5V1a7lIesBhWl8bV/fU09XNyl6alMqnuukt+AvJVySXAUK7WAQO8shyXiquHLXcpL4yAKgHzq+bCeFNg9FUxzlUYfVXMlSrESQVGYBXzSOno6FDIvVpgAVdRj0ru0jwoU6WyCEvD29vbFfDyOlAbrgYwWiuXgs/nK0PMLKOfJRhRJVw7mBbFIozZArjO47rK47rJoY4cjKEs2pNBWhK4kghPgjcSkGLgJor4BZxHED+P8zmcz6K8GeSdgX8GvIURX3MRHyYgPox48s/AXwPSziJsDudUzjz8EQLyRhAXQT7CAtwFpImi3BgQx1xIou4U0mXQ7izicwgrIK6A8CLKKCG8jLCyaLeXbRZr3mCzZgxWc1a2mQqi1aBqsqBXNYWVlTIrlYvYZFWZqOuwYXUmkavpMKY1Jqg6wgUmCriFIUxTVKapkNw06HA6wpjEGDZdAlwR5zBfmQgjHPY00yk9QzoBQFKYyUyXBFaB8Fksl/RytaJKslxoCbXNr1u9fmTrpq0nt23ddnz7tm3Htu7Ydmw7sG379mNbt207vhnYtG3r8S3bthzbsn3Lse3btx6tYcfWo9u2bXsdtm7dfmzHjhqOb9++/fjWrVtPAOQev+eee2pA+IktW7ac27Bhw0hfX18Ec67g9XppruvgDbdTHS3HLgFNx7mKOVITPcFxEtfgXFdX14VNmzef3LRl85G169cd7u7pOdIcCJxyeNxDTBCjBaUC4VPBDlJliqAzlYDiaqViGwIvI44kXaz9IQODLjFZE8G3AN5ZzWWIY6LMBIEAnhHPatyKjOkCUxmVqzEFPoqi5KquMlVTqf20GcuajKaw0+Yc9Psbj/au6Du8ZevWA9u3bD20fcv2w9u2bjsCXo5u3rzlCLiAf/Phrdu2HNq6HfE7th/Ytn3bq1u3bX1125btrxC2b9/2ytbt21+Bu3/btm01gMf9KKMGhO27FHbs2LGvnqbmbt1aS385P5VBeZZgL/x7MXY1oE4634OwpaAwQi0MZewhIO3Ly4Hwl98MaNdLy/O8Xeeom9r70tL2La8bcbU+ov+1/iKeeKGwvYhbynXNXw9Duv0Axg/juW3bKwivYTHsQ9NjlwAAEABJREFUVbivIuwAQP4DOCf/QZyTWwed14D4g28jDqEdtXqXuqj/EHDZdiAt5SNQXnIp/WHkuQikqfuPLAs/grjXAfGUZilwH9p+NbiYB2XS/Wp5ubU2IK7mop6ai3Nqc71/NT/CqC/18amNGdLTmNXGE/G1MUYYufVrrX5t0pypzRfE1/z1eYR8exBG8+/i9VE/r7uL8/Niunr4UhflXMwP/+vS0jnqo7n6BqCMvQTE19qFtDR/a0DYPsS9Apf6RKD+EmheEj+Hkb7OWZ1bGpdL8o6yammXushP+SjPUhzbvm3r0a1btxy5Z+f2w7t233N41857jm7ZuuV0T3fPtK+xMWMwGBUBupQgCAwfusXroiAqELnKVrM143a5YhDSZru7u0fXb9zYv37jpuNYdw6sW7f+cG/fihNel4semiUY0yvY/OmlUpGVKyVWxdrMdI1BaWKQ2BjDWsyw9kq49xtFA5MFA6utBzrWA0Fm+iI0LAYawnRBQhjWDazdAvwC3NqarKoM6xmDrcAESWDYVrIK6qJ1WUcCKEZlTdMSZqv1Qltr25EVK1fsW79p454d99yzf+euew7t3LXr2M6du47t2rn72O7du4/eu/veI7t37Ty0a9euV3ft2r1/967de3fv3rln166de5Du5d27dr28axE7d+58eeduYOfOPbvvRfjOXXt27d69ZyfSIs1eAsrcB3c/sO/ee+/dfxlQ3D5KS0CavUuBvPWy9iAe7dldO6dwtIHy0TnVUyvnXe96F9XzCtK+es8997yKeXYA6Q6iTNgSO86tWLFiOhQKJWAjVGAbaoJQG2sMN+jTdQWeEmw2shuTsCkXWlpawqtWrRrduHnjwPad95xau3bd0Z6e7iPB1uBpT5NnwOV2DcKWGDPZrXNMFtOqqCtlTdGKSkWvMp2RrcQkkeHBJSDX7C/69RtJE5iM8ZcXXRF+EbYYQYCL5R9zRWAi/tHboxLaKWgUoaMchKNMmBpMQeIKEpfUKqM6K5qiKyKrSmZDzuywJXyNTRG7wxk1GOWE2WhKGUxyxmwyp8wGc8JssUStNlvELJsiRqs5YrIYFySzcUEwCAtmsyFisRgisE0jgiAsgBOyX6OwUWsgOxZhNT+FIR3ZtrX08JO9O495SfbwHOJJeJ8DT7PgnOzkWhjs23mknUd4DSgvgnjKS2WhDeYFlBFFmhj2ETH440gTR3kJ1J/EXoTs+ZQDD9wxzzMIy6CsLPa99FZwHuUXCNgnFBFehFtC3hKE7CLqKaXT6TK5ZGPXQecor0wQRbFCQP8rS4F6K8lkssoYq1wKVBbaQ3Z7Rdf1WllUHgH3hTLFE6iuxsbGEvpWA6Vdfo4+ldD22t6d2kBl1EFlLAfKqGkLy8ORt9ZXqnN5HJ0vbUO9fGrLlbA0H+qmlw5oT3ZTQfUQ6nW/mUvpCMTj9YDmDOZeEXOrtBxXKpfy0txbDpqLlwPxvrxfl+oHlX2pMigc++RSHbgOavtk+o/8BOzjiwT0i74B8JaAPVShDuzX85g7BWgNBVyrrwOF4zouEKCTlJZzgTlO87wGunZSqVQFQqqysLCg4RqjtRgOP94pBmCZvLWqH3/8cY3Ez3g8XsXT5tLMzEwJN9UaMHGKKLU2CWki0iTBE5PipUBxmMzFqwEuyCJu0pcElX2pOKr/anGp/FcThrZfvCCv1g8DpEhYnv7N6sPFV7oavFkZuClckr+leep+SltvH4VR3bjR1Ma4Pta5XK6EsX4DEF++HJC+JoK/mYu6KnXAYKP0tUWZ5huJn7Ozs9VIJKLACKxOTEwodYTDYbWnp0e5HqBdF8url0siKMarejOA+qrUH7iVsbGxCriu8UnXERaLPMJzMGwzuLnXBc8EFv44rocoFi0ypuaxiJDIScLmNMInwT29sTGGMRzFzXkEYcPgcxjnF+BeQFk1wF8LpzSIGwUozzjyTyJsCufTqD+M8muiKMJngTnUP4e65xE/D/8CUDMakTYGP7UtgXRJ3BuSMI7SMFAymDt5uk+g3DIZaZLDnDFZLHGH1x21eZxJo91SYiZJLeoVPa+UWKFaZFWY2xqsZ0FiTBAFhu0QDGitBh1CJR7HMQYDmm5kokDxIuKwriBMx0YK+yVGH0FEuCQxchn8usRYVdBYCeUX1DLLo65sKa9nijkyvhW0KxNqCQ33rVhxOBgKvdgUaHo2EAw+F2wOPtccCj4H//OhlpZFN/RcoCXwfDAUfL4pEHghFAw+HwoEXwiFAi80h0J1PI8NyvPBYJDc58jFPH6OgDn1HAHxz2Ij+kxbW9tLK1euPALRcxiLbwKLaEHXdQ390MCdAk5LSJvBHI+tXr16fOPGjafXrVt3CP6XqRx/g/9pj6vh6YYG93P+Rt8eb4P3oMfvO4FNRDhdzJVj2bQWy6VYARxXmcaIC+xTsJdVAXCHA9SAR/CJjYyIzarIIHICjIAMmiIgrcgosyjIjMCYyHTkRYkMe1ymywJTMHa0ZSqrFQboio5BE1jaZrVPeRpc5xt9jScDweaD/mBgX3Nz6OXmUODFlkDLC+D5hWAw9CL6+UKoJfhiS0vopdbWlpdCwdCeYDC4p7W1dW+wNbQ31BbYgzR7W0OhvYFQYB/8NSC+5tI5ONl3KYDrfUi3dykwHnuXguqqAw/59mI89iwBpd2Dhxd7CRS/HLhuKe4NaWAI7quD0ixiH9waqLzlqKd/B9396N++Opa3g/ikOAoHhxjP5lpa8EU87SUeEV7zw92D9HsxLnvgpzBy99A5AeNWG2fkeZnOMUYvE5D2ZQLCXyIXcRT/MtJfBOJeBl56u7C07rr/zeqmdi+Lx/zG3A7V5jvN+RcX4ymc/G8K8PICeHgd0A7cf0JXA6qjlhd1viE9wl5Ee3EtBqldFE9uvT01jjGOlIb8FP4Sxrs2NmgDhb2McxqPGlAWjSuF1cYb5zT2dF3VgLJonuylOYS5tBegOVQ7Xwyjc7p29uN8KShsH+oid2n4Rf9iWbX88F8sE+VQWL0u8i8FtWsPpUdb6dqvnaMean/d/zLaTX2iuVnrP85fAogX4uwF5H0B5zWAl+fpvA5wXEuD8BrPNJYIIy5rWAynMaK1o573+ebm4AuhYOD55kDwhWBz4MX2jnbcI9sPhFpaRhp9vgQ2kBVJlHSs0ZrNZld8Db5yZ0dnfO2atZMb1q8/vWH9hlfXrFq1p6ev78W2to7ng83NL3h8vpdCgcB+tPWIp8E7ZHc65kWDXKhisU/l0noql2V5PJAsKhVW0VSsHliWBL22rgqCyASsAay2mAiMYd1gONcBDWAS1hA8MNPxMFJHnI61Bcs0lm+d6QwfCfllkWlYmwtahaXKeRbNpliuXNAVpJLRDrPVEsUD0wv+psBJ3B8P+73eVwJNTbiXBF4INDU/2xRsfibQ7H+2ORB4LtAEboKBFwOB0MuBluCelmBoXwB9a2kJ7g+FWl8JAK2LaAm2vBIMBgn7g4gPhAL7KS0B/O9DHOXd29zcXAPO91wGtflLeZCX0tbug8hXcymcgLz766DzRdTSUz7MgVo5SFO7JyKM5hj62UzX1IsQq/fAPjiMeTkIoYdEuQIYVLDJVjHuRdgIadisc2vXrh1dv379OeDounXrXoXouQd2w4sdHV0vtLa0Pe/z+15xOxuOO22mIbfdPeqwOUZsdtuIy+se0RiLFNVKIVspVFOlHKMxIZsJYijTRJ3BQMB46zSyrwGLv6AhWNOZALw2qALmAQGOrmEUVaYqVaYDGGkmCjoy6HhEqrCKWq3NrVQhywhZjHtBqyq6LOacDZ6Ix9cw1djYMGp3OaYNJjEik6BpMMzDJAlbLMZxg8UyzARhWDIYLoiyPGYymSZNRuOUaDSGsWmZZYwR5uDWIAhCzY4lVxRFEjBndV0nzMDuJls6jGuHMA132mw2T5ELG2wKZZCdTbYxgezjMLgnl96cnYF/DmXQywcklkZQRxTjRIghb7xcLidg39cET+xdU2hrCnWnsf5nYCtnIfRksW/No4w8yspDNCkgnsa4iHxFsqOxdy4SUF5tv4AxRzfFMvpSA/JROO2dXgdJkipLQXuOpXsslFfbay13cQugFzQo7mJ5tFeh+pCW6rqkDoC4i3oA0r9u/4l2XNzTohxq/+uAdpXAN9VXK5/8y3GpfPUwyr+0jqv1L21nfQ98s9x6XVfTtnra5S7mykW9BfOscCXQmNA8uhSuFLZ07tH8uxrUx2Ope6l6KP5S5aG9JZrfBIiIJZrb4KBEQBzNjzKuGfqZlzLN07eKaDRaIcAmKGONr0BPqAF7WHr4dxEUh3rpWqhgjlH9NX89bLmL+28F913l/vvvxx0Ssfx4RxkQ32rtuJHrTzzxhLpmzZpKZ2dnadeuXUUY4K8DnsIXCFi8C3iSnMfgF5YDE6iADftVA+mLlwLKLcI4eAOo/qvFpfJfTRjVfa2o92FZvsLV1Hc9aVBfoV73lVykLS7iYru2bNnyujGmcafxvxb09vaWrwU0x5YCc6+KMa0BfuWBBx54HRCmXg+Wl0fnKE+5Waj3hfr4wQ9+sMYN8UnXE107CM/hRpyFsZtGeArniRUrVsRwHoUhG8ENdQ7uDAzhaYRNIc0EwsbgH4V/BAbwMOIudHV1DQGDCBtsaWmpgfwIo/AhpBlG2hGcj1F++Cfgn4J/GvVNI20YZc7ifLavr28WYXNIE0EaasMCxjSKsBgBhnxi5cqVCdSThMGdQr402p2j+YKwEq55LFqBtNPXEG1oCUQ8TY0xs9tWYCZJKWLTU4Aol6+WWBnCpCaqjMkCw54Jdq3OBGy3BF1lOgxltYo1BwY1vUEgShITxEUjW9WYpiCNhnVGEJggikyUpBoESWCqyFgF5RZQV04pskwlz8i4Txez2GTpVbPdmupbtXrwsSc+duCX/uN/fubzX/vyjz//5S88/QXgy1/4wtOf+eIXn/7MX37x6T/+wmee/qO//Owzf/iXf/j0577wuWc+9+XPPfOpL3322S996avPfupLX3r2s1/6q2c//aW/eobw5S9/4ZkvIt8f/MEfPP2pT33qJ1/5yld+8uUvf/npL6C8z3/+8z8Bfoz4f/q//q//6zncWw+Ao0FsmOht3gIWehWGL31Nq4q5UMQYJLdt2zb30EMPDf7yL//yoV/7tV976cknn3z6d3/3d//pvz/53//hU5/71D/95u/93jO/+G9//qWNmze9umrt6mOlanU6mc+WI+m4CtTEXkVQGYmUGjYgGjayqIOx+sZVBW8EJBAZxE1mAPcyeBeZVtXhCkgrMVEw1CBgM6sxgSFLrUzdIEBEVjGGFVZSy9jYYKusQwEVWMrT6J5sb2s7f8+9O09+7BOfOPQr/+139v7JX/zhi1/42pef+/M//OJzf/FHX322hs997vm//Mrnnv/Clz/zwhe/+JWXwBdhD8Zhz5e++ld7v/iVL17EV77ylb2I30f44he/uP+rX/3qPkYSzhkAABAASURBVALO918C+77+9a/X0iLuoouwvUuw52tf+9reOr75zW/u+cY3vrF3KSjuW9/61t5vLQJp9i3Fd7/73b3f/va39337TfC9731v33J85zvf2f+dWwuvoI/7l2KxT/vh1oB+7ycgzT7wsg88XQTOazwu4ZZ43IPxoXDiuQaM4R4Cwl+uA+Pzch0Ie6kOlPkiwmk+vIQ8L94uQPtfWA7043nghTrQl+cJmMcU/hzC66Dw5xB3EUjz3HJ8Cfeeq0U9L8p8dkk99fou1oM4aksNaP/zBOR5gcYBoD69iLAXMcY1wF8bK8yDlxD/ch0Ip+voZaTbQ0A4zYUa4K/NHZpDmEu1a6k+v8hFOM3DOi7OR1wrrxBQF8VdDEf6y/pR3uuuy3p9l3JRDs3TWhtRx16kqbWd2o9z6ttLcKm/tb6jHy8grsYReKtxiLBnCTh/Frw9swjyv453jAdxTPzXXcr/LMKxrnyJ0j6DMp4BjyjjG89++Qtffu7zn//C83/6R3/6wkPve98rK/v6hv1NTXGj0VCRZJmEMM3tclXxMKmwft26BawZw//mF37x8O/+zu+98N+f/OTT//uTn/zx73/6yR8/+dnfe+b/+83ffOHnfu7f7du8ZceRllDLYEOjb9ZoMuQrWlVNZNIQPtN6tlKoPTQraVXc6zWGmz8gAhJjuP8znTEs0YxhHdEBDecawgUSPgEsxkyjcBI+VZ2pgC4ITJBEJhgkpqKYHNaLeDHL5jJxli5l8QBU1YxmY87hciw4Pc7h3bvedeoD79599D/95q+++sn/9ck9n/vcp5/7i7/40x//6Wc/++PPfupTP/7DP/iDn/zhZ/7gmT/+9Kef/6PP/sFLf/ypT+397Gc/tf9zn/vcK5/5zGde/dznPnWAgHXyAOEzf/SZVy+iFv+5VyjtH/7hH+5H+v2f/exn9xFwvpfw6U9/eu+VQOmXg8p6M9TTU9mwEfYQ4N+D8JeBl4AXYD+8gPX+ZTz0PwD78DzEsVms2wVs9iuACoGuAEE0sXnz5qlHHnnk/L/6V//q6H/+z/95/2/91m+98Du/8zvPPvnkkz/+b7/7uz/+X08++cxv/dpv7f/oRz96cufO+4dhr01s3LZxFCLxcKiz/QIeWs7l1EohXc4pKTwULqolvcwUppCtIGgYYhWjqjGYU0zQdYYgRi4GF2OvYxLgEETGBIHRBzYMxhpzplKGbVZhItOZSAIq7DAFVlcJpkGmlGeJXJol8hnYY3kdtqCiG6VcYyAw19LePrFqw4YLbW1dU+0rVswHOjvnm9rbyR6daG9vH+kJhc43dXQMeFtbB20tLcOdweB4b1vb5OqurukNvb1h9G8WNtVcHXRO6OvrozJmYKPOwI6mdGGUF4aNNY2wKdi3SzFJYQTY59NIMwW7t2Yfo6xpyo+4GYTPIv519jHGKgbbN440cdjCCdSRhE2d2rRpU80+RjkZ2HZZjF0Odl+e9szIU9tDY49QQHnFOsiORt7SmwHl1fYSV3Jpz4H2VK4GlypraRuoXfU2LnepD2+2dwU3pcuhXsfl4i8XvlhfCe7lUETcm2JxD1y8SW7hSvVfTTxxW8dy3m/0OY1xfTyu1r2WNlypTOzHS5eahxR2LXP5zea7IAhVAjit6QzLXYp7s/zL4yg9oAIasHhzpLsixzvBAFalt69aGvDlWKydJsJ1Y3nZdL5Y/lU5lP6tAIVfd9sXy4CNIOhvpQ1Xmwf10HGt7X1du6gAjneeARpztILGUoNbhwo/fcWpCpdQgUsow62j9vQU50vdehy5lJ7yUjkEKpPKr9f1ujmKct5wUNuWYmkCCse5pqqsAn/eYLUkzC5bzOHzJg0ua74sMTXHKnpGwwZLqLASDOMSq9QEtCqrMk1QmCBqNaNZhLVNQigsbRzURABhsMCRRq+BkXGNMJ2pyK2gnCqrSHBFhRXECstqJZaq5lhGLbAcK7OypGpVSa9UBTVjcljTVoOVeCJOiJsavIyVCHEWLxG8zIvzfwH6h/PX0iwwVvYBFEaIx5EHIP8yUNnVVCql4wm/vLCwIM/MzIiKoqhWq5WelKd8Pt8sjLxBGBInIC6/6vV6X8HGZz/iT4iieMFgMMRgPFM5IIIpLJMpVgQtJ9ktmbKsFytGppRlRSsIFZbTSwxbC1bEdqaKpNAt0RydMY2yYrMiYAdKYHB1iemABjDByETJAm7NjPy6LiOLxDQUoDGBqQKYljRsYDVWQbm0oSlUS6ysVnTRKFWxIS9aTOacUTZkDWZzRkmnC8QRYyCf4GUldhFecL+A/viAWvzrxgF56PxyoDn8ZnEUvxwKyrwc6Dq4Vmgo7zYGu1Lb34yPS/FIfC8Np/OlWD5eFLc8bOl5fV7cLS6uB1wf7KbgWjhcOgbL/TRmS7F0vC/nf7N5dLm4K83Na42/XD2XC79cX6jvyzm5FLeU5lLh9TAa67q/7lJYHRRGZdSANQP3aF2qVCoSbsaa0WjKO53OJB5wR4Kh4ER7R/tga1vr6WAodNzhch032k1njKI4rEnSjMFjSCZZsoh7lYJ1uWoW1JIkSzmD2ZQzOqwl0WKsFnRFz+gVlsZ6UTQwplplphhF3Odxv9dUiFkKo0WdYQkRsW4IgsgEciUDEwBFF1gVI6IygekCQC4q1JjO6MGbIjKGdZcVsC6nsCZHK1k2X0jqqWpJhxiqMVkqGs2mDGNi1uwwF7zmHuJZRRHkEmo84PxSLsUTFMTfbqB2E6hf1HayB/RisSil02mJxr2Ej9FoTGPtj0AoGW9razsH8ewohLMDsBEOk30gy/I5CKQjECBnIJDG7XZ7DlxQmRgVRiAuy7JRzFnd9rhuMmR1m6GUZ4qSqOb0RCXH0nhAXFBLrIIHxhqEb4KuomkamgXxkuGBNIOtxWADvAYUWzvXGKYDk0SByXiILZNNVstfYSpsBA32AjNhfmDsC1oZNkmFVZmiaRJMCFnEPDTGZYsxbjKaknaTPY92o1JkZDVQH2rXBNlkjYyVWzCVkIb6c0WhQRAEzFikZpiIrMaDhjPKWwc6V6uH3HrYcpfyUDl1l/xsSdkokh/Ex1tBnblrzbuYj8bikrhSeVfKj/hLlnsN4bU5cqV2XCke9fGDM8AZuEoGYGpcZcqblOxKF/S1xN+kJl6x2Gtp45XSXrGy60xwpfovF3+d1d7+2W/RHiwZLzLwCPRUqY76W6q1p1dIS0LjlVBPW89bL4vKJmDPctFQvB5WdIcDRq25mrd4bDFbgzviCjTGDE5btiKqSl4r66lqvibOlaQqKwuACFMYhrEG0ZMBAgzqGhjZmnU7lPwaEygeYDCwdUBDWhUmdhXmdBllQNxkRUlhOVZmaTXPYqUMS8HNCxW9atBVzSiWNQPLWDyObFyNE2fEC7mvQ6/QWyYIgvC68KXna5bF0ZNJAtLQ7ybVQcY7GfNqJpNh2NDIiURChPhJhlHZ7XZn/X7/AjYyk8jbv27dOvo9tkN4Cn2Yfu9r8+bNAzt37pxcvXp1CuVSW2msVNbSUoLcWBAchlxF1ouKSawURUXLakWWVvIsoxRYAZvMCvglfbPGl65hXAXGBIkxRkuEyHRNAETspxEmyEyUTUwQjYwJhlpYTfTEzkYTBWyEGVMknVXBL70jQm/U5hX6AYOqajAZy2aLpWixWHMWmyXXaLPlenp6iss5El7H2Zrl3FL/rhb1efxW3PrcfzNXQ1uvF7VrCuXcyu7V9PHNeFoady1jcbXjfCekWz7Pb5Xzq+H2WsaU0i6dD5fzX82ce7vTXK6tFE79Wo434+5GjC+tGSTIKLlcjv6QoFSpVJggiWWHw5Fo9PnmIILRG2vDq1avOrtyzapTG7dsOrlqzbpzG7dtu9C7bh19Q2ShUWjMdgqdJUEQVJcL+qQkl824PwNZi8uRh/BZLrCqmlZLekItsryksqpZZIpRYIrMsAKrWAcATaupR4KIdQPrgc4EJohYMwBVx7qg61iFKb3AdAFuDQiDq2CdLmPNzmONTmJ9IuFzrpBkGbWkaUZZkU3GvNlqSUkGIWtwGIoDmQHinMaf3OW837HnjDG1UCgwaJ0MtoJQLpehEGo5PAClNwqnu7q6htesWXNu7dq19Hvhx2ArnNqwYUN/Z2fn8NatW2vjDX9KEIQiQPOTONThJx4r5kZXztnoSWhWOSPYTUXYREq8ktPj5SxLQvzMYfzLeoXRA2iMHNMheBIYXAY7ayl0QcU4EzQmYHxFzBUJECB0ajD/NIy1KqpMM+hMgzlRRFiG7D7YC0XMN12WyqLRmDXZzHGz0x73BX0pR9BREASBxpfaS6A+0LVEthS5dF6Px6wDY1c4UB71vw7ig0BlXwmUbinqZdTcK1TLo28yA8vGtTYmS8OuVP3StDfLf6U28PhbgAHehDuKAVgnd1R/eGc4A5yB24eBqk2y5Vwu57yvwTcRaAlMYKMVKbFqIVXOVSO5uJ6qZPW8UGZlk8ZUi8B0i8hUo84qEEFV6f9n77672zquRYEPCBAESIAA0TtAsIlFJCV2ihKLZFVbsWPHN7dkrfe+ie/nef/mnzgucpxYlb2TIEAQvfd26ttDK7lxYt3IkixT0tY6IwCHp8z8BguzZ59DkCMSGcS1TRy0GOZ/AkOICI8Sjog0mJYKhINHmtSj2zNSnjAQYLMQYHNwrFozT7JsmUSKaeJPhsVMtSSwUsIrNKqGzqyvqjs0Fb1eVdeP6QU4wetYYPpHZLVarRkSnjKY2Ag8z1fpXRznzp07ggnM1ujo6JP+/v7HkPxchUTojk6nC3McV4Zt6N0/NPsLIP9TVRqsSdulvFqnZiQtTXVRTqpFvsIlq2kSLSRIvJQm8Jo0wJLaCs2ECOBJ/UgTNBvmrALUihXBTuAJKwoEZgKEyKREgJ9xEhHW8TB9EYjYDP3T0kQE6KO6jCdFsQYJ5TxJQj/CZIbnZGJDY9CWjFZjQaNRlTTq9jrUHU5CflDn/6k9PkMBFEABFHgOAcn+/j69WCZtIk1Fo15/cmH0wsbc3KVH84uL301OT387eH7gG7vDtapWK4/k7fIsHBMGTMhfSeBDHF783cIrW5SMxqArGUymjN5oyDZrlMWipMomG3khDONlhi1B8hMuRrYQwsNnPtciITwkQSUtUtLU3ATjMrwmHGH4BmEFlvAiRwR4LRKeiBKB8JAQ42AdD2MMHXM4GHcYmQBjRp1kuQpJw7icYopiql4QYT3TqlWVVbr2bIdBl25RtBYZhmkMJE//UMTfVfvdeHrv3j0CSW4BDDi5XF6GGCAFicxjSHbuXLp0aXliYmIVYoUNp9PpMxgMEZoAt9vtZYfD8az+/gFcVSplZUpZUaqAhKO2rVqRsWyKz5NEPS8m63mS40qk2sQQEcZ5EfpfgLFepDGD5PvYi0DfihB38RCjcRKGsLCekXCEk/KEpzEZxBosbM/Q9XTf1ibCKQihMUO6XiChXFxMlLJ8ma0xSo2q2GHEqxdZAAAQAElEQVTUZds7tOk2lboA8UzdbDbTgO8HdcYXKIACKIAC75LAi7e16cV3xT1RAAVQ4MUEIIClyS4OgvKqWWdKWkz6kN1uC6jbVRGZsiUPSbJqiauxObYiZJmyWJLUSb2ZO02AsnKesDIIpGnQDJMlAgE1kUAsDME2fRThtQgBNg8/42AbBralSc8GfS4XCNMikjokT0sQvKfYIolVMiSUj5MSX+OkrfKqqkNd0Jj1uRaVsiRVtdY9xEOTcy/W0J+2F6QYiQSSnSIkBNmWlpYS+NBfXTuGxOcuJD03pqen12dmZrZggnMwNTV1YrfbMzChqYMnC0WAQl1/cFapVMorlcqGorWF3jmRYwhXK7AlPl5Ki/FSimSZAqmQOmHBhqOlWSA82Am0SEUiQOGbRMLRIhFh8gIFJqynr8EZ+orwsA8HSWUObFmFSMpNDQITVxIrp8VoMSVUxHq9qVVW1Jl0aaPFkNZ0qPLytmb63Uo8VPaf6gzrcEEBFEABFHhOgVQqRbdkW5UtMJ5afBMTF9fn5xeWb995/8n7799e+eDDD9fmZyYOe8+fj7pcrjKMFfSuuB8b2wRJm4QxG0z5DqMhZbCZ4wqtKsvISbUoNthUoyCmIfmVFSqnn/N1GI8ZGE/pBUkBHgUYB07HDglPOJElPIEi4SDhyRORjs2n4wqsbeJOxw0BkqYsjB8VSJKlGwUSq2ZIvJ6l44cASVAOEqrFdqMu0WEwxAxmqIuqpQTJvgZ5R/9QxMLCghgKhei4WW1ra8tAIjDk9Xr3h4eHt65cubJ2+fLlLSgHIyMj4a6urozH4zn9lXbob7hmKfmx/qbvm78VjV7PKDSakrJdUWzTtRfZFrFWEmocJD3FeDVLEo08yYvV72MxuCDNQP9zEJvxEGd9X3jCQ6zFQ19zUg5iNZ5w8Jo9LRw5jcdg2wbs02jhSUMhkLKUJTm+QlL1vJgoZ4UCU2mwTWKpXaeFeMGU0HRoUzq9ptDc3NyAivJQcPmrAD6iAAqgAAo8twAmPp+bCjdEARR4xQK8wWCot8vlWa1aHTHr9H6L2RhweV3hDpMuQyAxluMqbLAYFxP1nJgVymKxqU6qzSxpyDnCQcDNQ6KOTrZESLgReC7S0swTHgpLC7xmYTLG0AAdSgNKDYLtsowhObECQXwOJlk5kmzkiaCQVtvN+iyUaIdRH2lWKXLNiuba8vLy60rM0fMIGo2mptfrM319fcGxsbGdoaGhVXj+uLOzc9VisexAMvTYZDIl29vby/fv32dgQkP3e2bX9Pf3szabrWKwGNNGqynS0irPM4RvpKs5PlJKiLFqmmS4AilJG6TWwhG2lRBWIRKW2sGElIOJrKiAoYKWFgnhYEJTg0kqC5MX6i+2ikSA0oB9q3KGVJpZkuaLJFhOkKNcVDwuRNhGs5hTmbRRs8sasLkdJ63trRlNWxudkNFJzP9a/2c2DH+AAiiAAk8F3vEHEcYDxmq15jvd7oC7073ptDpXzWbbapuieUupVPpYlo1majV6p2eV/Pd/08/dZ5Hxoig21IaOrM1lCdvczmCHyRhRqttzEqWsVpGxfJotCZFqiqTZAilIajBusKcJLDouM5DQookuHsZfEZJdohQuSkKRNAukCcZi+ijAzzg6fsA4Q9qa4EIkS3JCiZwUY+QoGybHMOYnGzmuTBrVZnVrtLO7a9vpcflcbmfYqNMVoeJwUCLC47u4iNCfdaPRmOvu7j4eGBjYhgujK5DgXIG4YAOKD94L9I/r5AGnAYUmPJ/bqo1hOF1bW6Xd0JHXW/RpuVJR5KRiLcuUOOhz8aSUILFGluSbaqTUzEDfc6Su4AmjFOCiMk9YiK9o4SChySsI4aGPOSgMxGw1iA1q9FHJk7pKJFV4LMAxknyBBEtxMV7LC3m+ynJySVGpVSccbkfA09V5rDcbY21qdQGSvCy0518mb2EbXFAABVAABVDgnwRgNvtP63AFCqAACvzsAk8TdpzL5arQOxdMWl3QbnccnOs/t2PvdAU0FkMyJ1TLe6kgt5sKCLupY+LLhUmoAhMumCTRJGhdDhMuSIAykKSjhYXnDZhQ1WUsqcME7PtAmyUlWYPkSIWkuCKJ1jIkkI+SQC4qRsoZvtzENOTa1qreYYp3DfQcOtzOXbPddKDWqNN1Uq9D8vF1Bdp0ckKTweWOjo6E0+k8gknNOkxqNmCCs93V1eWD5GcEEpk56Bz6PVfMp59++o8TWPjRD5dSqcTBRLZmc1jjbo/j0Gi3BNsN2niJ1CrhcoI7yAXFw0KIHFdiJMpkSUoskYK0fprALINbVcbAhEY4ncDQiUwDJi9VOtmFnzEtLGkoWFJurpE0lyUnpRjZS/nJdtJPduDRn49wiVq+KtMq4haP48jW6dqzu13+Np0uxchkVUIItaXthqe4oAAKoAAK/BQBiURCPz9FehFRK5MVzA5HuMflOurs6fR3djqCcNErAttkdDod/XVn+tsBnOSzz+jn7rNOI0ilUqbd0J4zmE0Rq8fhs7vsh06vJ9gOY7LYJq0kGll2L+EX99NB4i+ESbSeIUk+TzIwLhckFVKV1QkDYzOv4Am9G5CTskSA8ZiHwsL40ZA2SBkSZ0UYkzNwkSxSSZKjXIjsZ49JoBQWsmKZEVSygsauj+ltxgNXt2fF4XLvWxyOiM5upxfMfvS3G57VoLdsvQjtYeACaLG3t5fe1XnU09OzBxdHfRAnnMDF0SQUmhxuQL/zUOj2sMvzLTS52NraWjVZTEmHxxVwuF1Bo90WhX4vpfky4y9GhQPoK18hQkKQ/E5whdMkKL3gWZOz5DTmehp/sXChmYXYjJYG9H1NxhAat+XgPZKGvo+wOXIIx9lPn4h7qWMhK1TqUo2ioDHrIhaX9dDR6dxxez2HOr0ppjOZaJt4aMVPag9sjwsKoAAKoAAKnAq8xYnP0/bhfyiAAmdY4GlQzsGkrKjXm8PjkxO7N+7eXB6Zmtx2D/Yd58Radj1y0Hh4tMU/ONogy8EdSKgFIOBOkxRMskoQSFeaGVKDBFythYOgm4NJF0sqdD2UMvysImdOk54JNk9OyglykAqSteAu2Qr7hFAxyfItkqqty5UbGh/13/nw/ZX56wtPpuZnN/q7+pMGYqgD3/82SYQfv5rlqQWv0WjKkNyMjo6OHgwPD6/ApGbb7XYfWq3WKExsaNKT3uUpPO9ZYR+aXK6OT02GJ+emtkenLu64B73+hlzIBSoxdiO9L64m98hmykcO8iFyUkuRJCmRPNjlIcFJJyp1mLQwCoGwSp7UwbPcVAHrGrjXSUVeB98iOalEyVZ0j/x59wm571sly+EdmBTH2BxfL2uc5pORy5M7E7MTG2Oz44d9LldKLpdXoM3v8gT2ebsQt0MBFECBZwrA56j4+9//vk5UqjwkxGIt7e0RTTKZyMI/GE+KMHbQhOdzfdbCsQQYM1hIfuXNZkdk+MLw3uj05NbMtSu77gHviUynzMUq6drq8ba4erItrkf2yX4mSI7LMRJpwEVJsUCKshqptzCEg/GChfGCaW4QBsaThqxBapAULUmrJC8pkTiTIcFylOzChbJ1GDs2M/vicT3C1RVsTeMwpEZmxnyDEyPrl65cejB8cXCXjosOh4P+UZ53NvkF/SPCBVF2YWGh1Gg04tDfQUh6B8rlctRsNme//PJL+lfPaYxAk4TkBf7Ru2kr4xfHI9Mz07vzVxd2JuamDlUWXSrfVKvtF0749fiBuBraJTvpYxKEpHUCktcFSGaXIOai8RiNv2oyltRlHPQ7FDl3+rzSxJCsWCFxSJaGGhmyDxeyn8BxHp/sCquhA77YxJT1Hkuyd6T/8OKlyY0LExfXRsfG9rrd1piuq6sEbXmu9zBsh8s7LYCNRwEUQIEfF2j68dW4FgVQAAVejwAE8gIE7EyLtiVv95jD3nM9Oxa3bcvksm2LbfLjkpRLJYVKOVTPNQKVJBeopIRgIyOeMFkSYnMkIhRITCyRBC2kfPoYh+dxup7PE3pXQaieJsFqkgRKceIvxsRgMcGl2FKJU0ijSl37odllWzc7LGuuns41t9u757A7wkajkd5Z8pPvmHgZNbCgkxrO6/VWIelZmJqayg4NDeVdLlf56eSVg22En3gOuj1nd5iyVpcz4OxybRudlg2FWXPUpGuNlRUknyDluq+eEHz1mHhYj5MATGBP2DSJcFkS43MkKeZJGia0WVIkGXieEWGdkIGfpUiYjZHjRoQcVUPkqBIh/kpUjLN5rihh61ybNNdsaIu1GjXHZrfdb7TaQy5IempcripMrukE6yc2BTdHARRAART4R4HPPvtMWFxc5CAh1piZmal337rFjI+PszBe0DGMjgH/uMszX8M+gsfjYTwDnpLWZoybrOYjp9e9YXJYd/Rus59rk6RSQrEarqc5fxnGjDL9/IdxgE2SEAfjAowPCSEHY0b++/ECnifZFCQ6aUlD4itD4kKWhJgk8VdjJFCPi1EmwxVIvdZoIVlphyLYbtbsWzrtG5ZOx373kDtk83jSdru9jOMGIdA/IhT+FvQx7euxsbE67XdYx3366ae0v0Xygv/gGALsyqv16qzD6fA5PM4tu8exqrbo9uUGVZhvl+fyMqbmryYFXyUO436SHMPF0hDEDPQ3RpJwgTnDFUmWL5G8UCZ5HgpbIjm2ePrVCDEmR4L1zOl+h/DeOShEhVA928g21QoSTUtY77HtmV32HVena9fiMAadTnMS+rzsIIS+l1+4XdAmXFAABVAABd5xAUx8vuNvAGw+CpwRAXrXZ9nsdsdNbvuBrdO57RntXZcb2n2CtjVaUgj5ZFOlfsLm2UAjLQQgcA7W02KgniY0ARrmcqcJ0CgkO6NCkUS4PCTkcoTeVXBcS5NALUn8EKT7SzESLMbFUC3DwiQrLze2Bwyd9s3uC0MPbZ3uJwazed3hcPgcekcckrHVp5OA10pEzwmFhUJ/VY3WgT7S13RC8pPrAsehkwXB4vXmLZ3Ok+6LA9vOkb4VY79rT+21BEV9Wzor5ytHbFrYbyTIQT1GfJD89NcTJAgT2TCXJlGYzMahJPgMSQrZ0xLlUuALSdJaCCYxQSghSIDCBJbPiXlpg+XamqstJk1a4zGHWq26Y7XLEhRkQpyoVPS7x17mjpSfbIA7oAAKoMC7IEA/7/9aXqa9cAwB9q9rtdq02W4PeM/3bTj6PJve0b59mUEZK8uZclIsMSeNtHhUjYqHtSjxQyIzyMO4wKdJGEoUkp0JeEzAugiMKWHYJgzjSwS2i/BZEoTHI1gXYlNiXFLkakpJuam9NaG2dxzqO02b7mHvqqXX4mNs0pTP4StCnehYyEO9cAEB8KAJUFoE+hxWvZKFHquvrS1n1akDA6N9G/Y+17Khy76l89j8rQ5DqqaSVYNsQfDXoO9rCUhex4m/kiAhiLOijQyhyc80pLFplJVhCiTTyJMUlEQjB9tkSKCaIr5yghyWk3Cxueoj1wAAEABJREFUNCHChepapU2Sa7F2+LvGhja8o/2b3cMD+w6vN2KxWPLQKHrHMgePuKAACqAACqDACwtg4vOF6d7IHbHSKHAmBWigDRWjCTpOrVbXFBp1SmfW+20e566rp3NL77IethjaT6rNXCpWzxR2s4HKk/he4354g/kutMk+DG2xj6M73JPYHpRd7nFkh3twssHdP1ln75+ssCvRbWY7ddQIFCK1BJcvNlqEVLNGGbB6bCsOj/ux1WZa1us6/EajMVsqlU5/vf1pnaBab/5C2wKJXMZgMJTUOl3SbLccnzs/sNE7PLDqHezbajGqTxJssRSoxOvb2QD3OLYp/CW0Ij4Kb4lPwtvik5NN8dHJhvjweF18DI/LsP5BcFX8S2BZ+C64LCxHtzlfPsRkSbnWpFUUtXZDwtXvDXT29+71DQ9u213OE4OhPSO2tr51tm/+uwNbgAIogAI/KkCTn0yrvrWkbFcmTHZL0NvbtWvvdPisXc6TVlN7qtEmliJspr6XD7IbqQPhcWRb/O54TfyLf5X8ObBKHkd3yXrSR1YTh2Q5tkcehjfJ/dC6+CC8LjyJ7/CbWR+TlpTKMr0ybe12+rqHezfcPd41m9u5bTKa/Aa9IXNMjrlvyDe0Lj9aSVz5Mwg4HKzaaq3IWluzHR2GsKvLtePp71nvOT+wrXNajtlWST4tlKq+QoRdSx1yD6Mb/IPIpvAovCWsRveE9cieuBbdE1fCO+KT4JbwKLgpPAxu8qsQp20mDpndTLAerWfKdYUkrzBqYs4+75HZZd13OG27eqPpRGvSZpqammi88FJ3sP4MMnhIFHgTBbDOKIACIICJT0DABQVQ4JcXoMk5qAW9ql/vGujKQFLuZHh2fH9kbnzL2d+1p7Lp/UxrUzgllhP+cjS7nfEXlhN75dX4XmUlflhdTx5VN9L+Gi3wvLaaOKiuxPerq/H9yk7aXz4qhIoRJp3LSaopUSWLqsxa3+D4+bX5G5fXbt+9uXn17s0TSLoWHQ4HvatEhLq8VQv4spDYrbpcruzEzEzo9m9/tX31V7dWLy7NbKgcxqO8tJGOMbmivxqt7uQD4Ljf2MocMdtpP7ueOGBXY3vsCpQ1eL6Z8rFrif3GSnynsZ44qO/lAtVII12qNLM5uVmdMnbZT/ouDh2MXprYvfze0u7w7IWQyevIdXd3NwAVJ7CAgAsKoAAKnGUBGDPoOMh1dHRUvF5vZnR87GRmfna/a7j/sHOw+0jj1EdEbXMqK63kQ/Vk+bAYru6kA/W12AG7HN1nn0T3ufWUn9/KBvntbJDbygTYjbSP2cgcNjYzh7W9gr9yVIuUiy1MtsWiiXhHe/cml2Y3Lr23uD59fWF/dGou1Dl2Ob8oWeQ+k3z2isaNsyx+duoGfc9Bbeoejyc/MDoQm7u2uD99bW5jYnFu09rjPJJo5MmStJGLMNmSrxSubOaOIGbw1aF/G1tpP7OVPmY2k352I+Fj1+MHUPYbG8nD+nYmUD0ohMrHpVghLZSzgqY50e4whHrGhw67R4b2595b2j83di7a2dmZfxqLYb9DR+CCAiiAAijw8gKY+Hx5QzwCCqDAqxUQtFptnWGYgt5iCtnd9E6DruW+kf77gxeHvxscHb7ffb7/sbW3c0XtNG8pnLo9ia3tqNYhDZbVwklFI57wBnlAYe84bHea9jpcli1jl3Pd3udd7R4+92hwbOT+wPjI/a7hnrUOq9GvbFXGlDpdjvh8NWgGDfbpZA+evpWLqNPp6gqFotDW0hZRaVSHZpNpvau368nFqbGH/RfPP+ns712z93q3TV2uA7XHFGiyqcMNfXOi2iFJQUkyenlMsKjCzbaOE5XDFNB7XQeOc707PReGVgfHRx6OTF349tzwwF/cXvd9q8O80dGhP1JIFekaqdXukXt498ZZeVthPVAABVDgXwhAAoyOhzT5xPAyPi9XyEIuj3urb3DwweDY8HfnJy58NzA28qhndHDFPdi7oe9y7MvtuoDU2h4WzG2JokqSyij4TEkrTXIWdbS10+LXdbsOTL2eXRg3troGz613D/U+6h7svW91OR6bbbYNGP+P26XKFF8oVByEMP+iivjjn0ngad+zgiCUW1SquFajObKbzeser+fx+YvD9wfGzj/quzC47B7q27D2du10dDv2W1z6I9bUclLSirFsG5sqa0icMSoixNIebHHojgxe+46rv2sd4rnlwYvnH4xOjP55cGTwobe7a01n1QXkTfI0nJf+gaa3PRb7mXoND4sCKIACKPAsAUx8PksG178zAtjQsyMAAS/9vio60WLK5XJlwDuQvDAx4Z+9fGlrcvHS8uy1Kw/Hrkw/GJq++KBzpO+xudf9pKPbvtbaZd6UOzTbEqtqV2pr31G4O7Y6uqzrpl7Hiq2v8wkE2o+95/seDk2P3R+bn3owtTTz6OLC5Ja92xMmOmUWBCqSnh56p+cr/a4sOO6ZWqgvVIild/B4PJ60y+AK9Q0M7I9OXlibuzp/f2Rq7EHP6NCj7qF+MOtZNfY4N9q9pp0Wh/ZQZtMegq1P7tQdtLqNuxqvbUvf49qw9/Wsdp0ffDIweeHRyNzkg9mly99NX7n0cGx6bGXg/MB+b29nmH5Pl5EY6wtkgYfz44ICKIACKPCGCMC4IUBVOfgcL+mt1sTo+PnDmSszqxNXLj2amJ+9f2Fm6v7QxMUHXTB22Pq7lrWdtg1Vp2Wn1W3al9o0R4JZfSS1aX1Kj3FX1+feMA94Vx2DPcvdw/1Pzo2OPBoYG304Mjn6sH9kcL2vr8vndrtj/f399I4/+t2OOGYA/i+1QN/z9A8r9jmduU6HI9w32L0/PDq4Nj038+DC7PiDoZmRB70XBh93nu9btpzzrmi67evNzo4dYlXtC+ZWX5O9/UDh1u+1eU3bHV77um3Au9Izcu7x8OTFBxNz0/cvXb18f/LK7PLE9MT2uaFzoTZjW2F7e/u03+HcNBb8pZqO50UBFHjLBbB5754AJj7fvT7HFqPAmyAgDgwMcEVSLLNSNi1tV5y0m3R7do9r1TPQ83Do4vlvJ6cn781cvfT19NUrX89eXfh6+sb8n2ZuzH976caVb+euL34ze23xKwiqv7y0OPfl+Nz0V2MzE1/3D5z7k7un9zuT075i1FsPZWpZFs5Dg+x3JsB+Opmgk8m6VC3Nc01czOyy7Xr7PN8NDA/eG5+Z+GJqbuaP04uX/3Bp8fLnc9cW/jh3a+nruZsLYLpw7/KNha8u37z65eX3lr64cm3p80uLlz4fmx37YmRs5Kuu/p4/GW2W+yq1al3eKj9sNBrRSqWSNxgMNXjT4d2egIALCqAACrxpAk/HDRbqXeal0phGrd/XaHWrFrflu57evnvnR85/OTk7+fn0lenPL9+Y//zyzWt/nINxYvbG0r1LN5a+mb119evZ61e/mFyc+3xq/vIfZq7M/OHizPgfxycuftnX1/2twW5aUSk7/KxUmrTb7SU4D/P0nPAUl59Z4F8dXoQNGEh8F2u1Wtykt+7Z3M6H3t6uP/UNDn51YXz0i3Ho98mF2T9MLsx8Pn3tyhczNyD+urV0b/bm4r25O0tfzl1f+HLuxvyX0/MzX16cnf5qcHjom+5e71/MVttDjVGz2aZtC+j1+gw9z8ICXiAFB1xQAAVQAAVesQAmPl8xKB4OBVDg5QXohAeKMDg4yAwPD1cnJycLS0tLqVsf3or+5j9/E/zt//2d7/Z//Hr/w9/929bSRzc3rty9ujZzdW51+vr8yqVr8ytXbi6svnf72vqtjz/e+AC2+fjff73zyX/8eu/f/uv/HH70Xx8Fbn90O3z5xuXM2NgYTXrSX6l6+Uq/QUcAW3pnLedwOOqjo6Olubm55Hu3bwdu/fqDg08+/dX2B7/7ZP36B3dWb9y99WTh5tLj6YW5h1OLsw+nFy49nFyafzR/e/HR0t33nizcubly7aM7a3c++XDj+p0bu7evL/kuX718Mr0wHYN+o74lj8dD76Tl6DnfICKs6jspgI1GARR4lgB8htMLZmx3d3e5a7grO7s0G70wOXm89OF1352Pbu3e/fj9rRuffrh2/eO7T+beu/oYEmAPx+fnHowvzj2YWrzyYPbm1UfX7tx6chXGlvd+86uNu//5m80PP/lg54MPbh1dvX07PHV1il6IrMJ5aNKTnutZVcH1r1EA+oPGC7Q/GNr3IzMj6Wu3rwWX7lz3ffDvH+2+928fbt3++IONmx/fXlu8e31l7vbi4+nrlx+NL1x6NHVt/tHMjaXHCx9cXb5x9/2VO5/c3fjk099u/+qjT/Y/vvvbozsf3TmB2C4Ox82ZzeYanIuHQhOtr7GFeCoUQAEUQIF3QQATn+9CL2MbUeCnCpyh7Z8GwTTopnebNKBq9PufCgaDIVUul2PqUulEJpP51R0dByalaU/Xat7XNhsPVWZdgMhJmG6jy+cTrQZDmqhJ4en+dXhk4dj0V/jg6bu5QPvpBIMa0O9RK6tUqqwyHk9qUqkoL+OD8g7VUatMs2fSazZ0Vuua3mBb12tVW21ywy5RKg9UEu6Il8mCqVIpCr4polZT3ypo0r4S4Pi00HPAKlxQAAVQAAXeZAH4TKdJMDpm0DG5odPpKmr43G8zGjNKnS4himJIq9X6tEbtTofRuNFhNqwa7ZYVrVq/rm/V78g5FYwZfNBkMoVhu1ggkUiR9vYimNAxmV4go8eGl7icNYG/63saL3zf721tWXgPJDTFYqTCcaFWrdav1un2W9ratjUm3bra2LGpb2/dMarV+0WhHjByjrAyrky2hdqy91bv0Tt7a9BOGi/QhCf2PWDgggIogAK/mMBbfuKmt7x92DwUQIG3QOBpwH064YLnNECmEyS2p6enYR0bq/X19VVqtVqJU3LF3rHegmfUU6Z3D9A7Guk2ksFBegcJTXTS/ej+mJB7+r4Azx+6UitwdTqdNaPRWHWdd5V4hSKvVCpzSr0y1zU8nHcMOIper7dsHBio/s1YIvmrL7WlBROeT43xAQVQAAXeJoF/Gje+//xn6HhAxw2Px1Pq7u7Oj4yMZIaGhtL9Y/1Ze8VeNP4/Y5WOLbA//U0Ahv5WBzyn4zKOGW/IGwT6i8YMNI6i/UbHfYZ+R3pnZ2fdarXWaGxw4cKF074fGBjI2c+dK3ZAvADPq8RDGpJBCSMZl7CLi4t0f9rvtJy5eIHgPxRAARRAgbdKABOfb1V3YmNQ4N0TeBqEC+Pj4+zTSRQNxP8aUGMw/RJvCbClExKOJo/ppIYWWEeTyNSXTnzoz9H4JYxxVxQ44wJYPRR4bgEYH2hSjI4LdHygYzG9k5N+pUyDJrskn0nwrr7n1nzzNnza/3/re3hNE9z0fUDX0fcFxgtvXrdijVEABVDgrRDAxOdb0Y3YCBRAgZ9fAM+AAiiAAiiAAijwUwQg+YXJrp8ChtuiAAqgAAqgAAq8coEXS3y+8mrgAVEABVAABVAABVAABbQcRBYAAAMrSURBVFAABVAABVAABc6cAFYIBVAABd5gAUx8vsGdh1VHARRAARRAARRAARR4vQJ4NhRAARRAARRAARRAgTdHABOfb05fYU1RAAVQ4KwJYH1QAAVQAAVQAAVQAAVQAAVQAAVQ4MwKYOLzlXUNHggFUAAFUAAFUAAFUAAFUAAFUAAFUODtF8AWogAKvCkCmPh8U3oK64kCKIACKIACKIACKIACZ1EA64QCKIACKIACKIACZ1QAE59ntGOwWiiAAiiAAm+mANYaBVAABVAABVAABVAABVAABVDgbAhg4vNs9MPbWgtsFwqgAAqgAAqgAAqgAAqgAAqgAAqgwNsvgC1EgTMpgInPM9ktWCkUQAEUQAEUQAEUQAEUQIE3VwBrjgIogAIogAIocBYEMPF5FnoB64ACKIACKIACb7MAtg0FUAAFUAAFUAAFUAAFUAAFfgEBTHz+Auh4yndbAFuPAiiAAiiAAiiAAiiAAiiAAiiAAijw9gtgC395AUx8/vJ9gDVAARRAARRAARRAARRAARRAgbddANuHAiiAAiiAAq9dABOfr50cT4gCKIACKIACKIACKIACKIACKIACKIACKIACKPBzC2Di8+cWxuOjAAr8awHcAgVQAAVQAAVQAAVQAAVQAAVQAAVQ4O0XeM0txMTnawbH06EACqAACqAACqAACqAACqAACqAAFcCCAiiAAijw8wpg4vPn9cWjowAKoAAKoAAKoAAKPJ8AboUCKIACKIACKIACKIACr1QAE5+vlBMPhgIogAKvSgCPgwIogAIogAIogAIogAIogAIogAIo8DICb0bi82VaiPuiAAqgAAqgAAqgAAqgAAqgAAqgAAq8GQJYSxRAARR4hQKY+HyFmHgoFEABFEABFEABFEABFHiVAngsFEABFEABFEABFECBFxfAxOeL2+GeKIACKIACr1cAz4YCKIACKIACKIACKIACKIACKIACzy2Aic/npjprG2J9UAAFUAAFUAAFUAAFUAAFUAAFUAAF3n4BbCEKoMCLCmDi80XlcD8UQAEUQAEUQAEUQAEUQIHXL4BnRAEUQAEUQAEUQIHnFPj/AAAA///WT8x4AAAABklEQVQDABSNzbA1wTn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584700"/>
            <a:ext cx="11190127" cy="55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906617"/>
            <a:ext cx="4916816" cy="45358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4901647"/>
            <a:ext cx="5325445" cy="45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spc="-100" dirty="0" err="1" smtClean="0">
                <a:solidFill>
                  <a:srgbClr val="222222"/>
                </a:solidFill>
                <a:ea typeface="Pretendard SemiBold"/>
              </a:rPr>
              <a:t>단위테스트</a:t>
            </a:r>
            <a:r>
              <a:rPr lang="ko-KR" altLang="en-US" sz="4000" spc="-100" dirty="0" smtClean="0">
                <a:solidFill>
                  <a:srgbClr val="222222"/>
                </a:solidFill>
                <a:ea typeface="Pretendard SemiBold"/>
              </a:rPr>
              <a:t> 결과 요약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단위테스트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결과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737100"/>
            <a:ext cx="3188107" cy="50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5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noProof="0" dirty="0" smtClean="0">
                <a:solidFill>
                  <a:srgbClr val="222222"/>
                </a:solidFill>
                <a:latin typeface="Calibri"/>
                <a:ea typeface="Pretendard SemiBold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122" y="4750179"/>
            <a:ext cx="10306456" cy="46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사용자 검색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게시물 조회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게시물 등록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03762"/>
            <a:ext cx="10188250" cy="45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5245100"/>
            <a:ext cx="3619500" cy="361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468" y="5134264"/>
            <a:ext cx="3619500" cy="361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34" y="5137728"/>
            <a:ext cx="3619500" cy="361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smtClean="0">
                <a:solidFill>
                  <a:srgbClr val="6A7E74"/>
                </a:solidFill>
                <a:ea typeface="Pretendard SemiBold"/>
              </a:rPr>
              <a:t>프로젝트 개요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90900" y="6743700"/>
            <a:ext cx="3225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유명 서비스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91900" y="6314209"/>
            <a:ext cx="34417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다양한</a:t>
            </a:r>
            <a:endParaRPr lang="en-US" altLang="ko-KR" sz="3600" b="0" i="0" u="none" strike="noStrike" spc="-100" dirty="0" smtClean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600" spc="-100" dirty="0" smtClean="0">
                <a:solidFill>
                  <a:srgbClr val="FFFFFF"/>
                </a:solidFill>
                <a:ea typeface="Pretendard SemiBold"/>
              </a:rPr>
              <a:t>기술 스택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6734" y="6420428"/>
            <a:ext cx="32639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의사소통</a:t>
            </a:r>
            <a: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/>
            </a:r>
            <a:b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</a:b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능력 강화</a:t>
            </a:r>
            <a:endParaRPr lang="ko-KR" sz="36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인스타그램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서비스 분석을 통해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Spring Boot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와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React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기반으로 협업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설계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리팩토링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경험을 쌓고 함께 성장하기 위해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선정</a:t>
            </a:r>
            <a:endParaRPr lang="en-US" sz="2400" b="0" i="0" u="none" strike="noStrike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선정 배경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Josefin Sans SemiBold"/>
              </a:rPr>
              <a:t>Team 7</a:t>
            </a:r>
            <a:endParaRPr lang="en-US" sz="16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962" y="4737100"/>
            <a:ext cx="10040775" cy="45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OAuth2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 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페이스북 로그인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Facebook로그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87990" y="4894644"/>
            <a:ext cx="4632239" cy="46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2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로그인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,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 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유저 이미지 변경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20250918-1003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8991" y="4584700"/>
            <a:ext cx="8930017" cy="49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0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2" y="-2761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팔로우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게시물 등록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,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피드조회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댓글 등록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,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삭제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좋아요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20250918-1014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1074" y="4737100"/>
            <a:ext cx="8625852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b="0" i="0" u="none" strike="noStrike" spc="-100" dirty="0" smtClean="0">
                <a:solidFill>
                  <a:srgbClr val="BACCC3"/>
                </a:solidFill>
                <a:latin typeface="Josefin Sans SemiBold"/>
              </a:rPr>
              <a:t>8.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성과 및 회고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성과 및 회고 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91670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단일 계층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중복 코드 산재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수동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65963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품질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5591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err="1" smtClean="0">
                          <a:solidFill>
                            <a:srgbClr val="FFFFFF"/>
                          </a:solidFill>
                          <a:ea typeface="Pretendard SemiBold"/>
                        </a:rPr>
                        <a:t>계층형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 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공통 모듈화 및 추상화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JUnit 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기반 자동화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8.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09196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N+1 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문제 발생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기본 </a:t>
                      </a:r>
                      <a:r>
                        <a:rPr lang="ko-KR" altLang="en-US" sz="2800" b="0" i="0" u="none" strike="noStrike" dirty="0" err="1" smtClean="0">
                          <a:solidFill>
                            <a:srgbClr val="466456"/>
                          </a:solidFill>
                          <a:ea typeface="Pretendard SemiBold"/>
                        </a:rPr>
                        <a:t>피드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단일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66245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성능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UX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UI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0585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패치 조인 최적화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무한 스크롤 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컴포넌트 다변화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0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1109518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spc="-500" noProof="0" dirty="0" smtClean="0">
                <a:solidFill>
                  <a:srgbClr val="6A7E74"/>
                </a:solidFill>
                <a:latin typeface="Pretendard Medium"/>
              </a:rPr>
              <a:t>참고 사이트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15"/>
          <p:cNvSpPr txBox="1"/>
          <p:nvPr/>
        </p:nvSpPr>
        <p:spPr>
          <a:xfrm>
            <a:off x="6629400" y="2743200"/>
            <a:ext cx="5600700" cy="228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4"/>
              </a:rPr>
              <a:t>https</a:t>
            </a: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4"/>
              </a:rPr>
              <a:t>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4"/>
              </a:rPr>
              <a:t>github.com/Instagram-Clone-Coding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5"/>
              </a:rPr>
              <a:t>https://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5"/>
              </a:rPr>
              <a:t>growth-coder.tistory.com/141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6"/>
              </a:rPr>
              <a:t>https://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6"/>
              </a:rPr>
              <a:t>github.com/do5do/funding</a:t>
            </a:r>
            <a:endParaRPr lang="en-US" altLang="ko-KR" sz="2500" spc="-100" dirty="0" smtClean="0">
              <a:solidFill>
                <a:srgbClr val="222222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989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3556000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spc="-500" dirty="0" smtClean="0">
                <a:solidFill>
                  <a:srgbClr val="6A7E74"/>
                </a:solidFill>
                <a:latin typeface="Pretendard Medium"/>
              </a:rPr>
              <a:t>Q&amp;A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957030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4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9400" y="52959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발표를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들어주셔서</a:t>
            </a:r>
          </a:p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23357"/>
              </p:ext>
            </p:extLst>
          </p:nvPr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3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수행 계획</a:t>
            </a:r>
            <a:endParaRPr lang="ko-KR" altLang="ko-KR" sz="4000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431938" y="4896269"/>
            <a:ext cx="7814162" cy="644814"/>
            <a:chOff x="5410200" y="3848100"/>
            <a:chExt cx="7814162" cy="64481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31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32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1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사용자 인증 및 관리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회원가입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로그인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토큰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기반인증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374986" y="5763605"/>
            <a:ext cx="7871114" cy="644814"/>
            <a:chOff x="5353248" y="4715436"/>
            <a:chExt cx="7871114" cy="644814"/>
          </a:xfrm>
        </p:grpSpPr>
        <p:pic>
          <p:nvPicPr>
            <p:cNvPr id="45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4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게시물 기능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작성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삭제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목록 조회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)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 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4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3248" y="4715436"/>
              <a:ext cx="644814" cy="644814"/>
            </a:xfrm>
            <a:prstGeom prst="rect">
              <a:avLst/>
            </a:prstGeom>
          </p:spPr>
        </p:pic>
        <p:sp>
          <p:nvSpPr>
            <p:cNvPr id="50" name="TextBox 18"/>
            <p:cNvSpPr txBox="1"/>
            <p:nvPr/>
          </p:nvSpPr>
          <p:spPr>
            <a:xfrm>
              <a:off x="5537199" y="4734789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2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406538" y="6592440"/>
            <a:ext cx="7814162" cy="644814"/>
            <a:chOff x="5410200" y="3848100"/>
            <a:chExt cx="7814162" cy="644814"/>
          </a:xfrm>
        </p:grpSpPr>
        <p:pic>
          <p:nvPicPr>
            <p:cNvPr id="5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5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5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3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07414" y="3999923"/>
              <a:ext cx="4638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소셜 기능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좋아요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대댓글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팔로우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374986" y="7442913"/>
            <a:ext cx="7883814" cy="644814"/>
            <a:chOff x="5340548" y="4720192"/>
            <a:chExt cx="7883814" cy="644814"/>
          </a:xfrm>
        </p:grpSpPr>
        <p:pic>
          <p:nvPicPr>
            <p:cNvPr id="57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5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UI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기능 구현 </a:t>
              </a:r>
              <a:r>
                <a:rPr lang="en-US" altLang="ko-KR" sz="2000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dirty="0" smtClean="0">
                  <a:solidFill>
                    <a:srgbClr val="FFFFFF"/>
                  </a:solidFill>
                  <a:latin typeface="Pretendard Regular"/>
                </a:rPr>
                <a:t>무한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스크롤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공통 컴포넌트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5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0548" y="4720192"/>
              <a:ext cx="644814" cy="644814"/>
            </a:xfrm>
            <a:prstGeom prst="rect">
              <a:avLst/>
            </a:prstGeom>
          </p:spPr>
        </p:pic>
        <p:sp>
          <p:nvSpPr>
            <p:cNvPr id="60" name="TextBox 18"/>
            <p:cNvSpPr txBox="1"/>
            <p:nvPr/>
          </p:nvSpPr>
          <p:spPr>
            <a:xfrm>
              <a:off x="5524498" y="4720192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4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406538" y="8232486"/>
            <a:ext cx="7814162" cy="644814"/>
            <a:chOff x="5410200" y="3848100"/>
            <a:chExt cx="7814162" cy="644814"/>
          </a:xfrm>
        </p:grpSpPr>
        <p:pic>
          <p:nvPicPr>
            <p:cNvPr id="6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6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6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5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AI 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연계 기능 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사진 등록 시 해시태그 추천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수행 범위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일주일이라는 짧은 시간 때문에 수행 범위를 축소하는 것이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중요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02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/>
              <a:t>애자일</a:t>
            </a:r>
            <a:r>
              <a:rPr lang="en-US" altLang="ko-KR" sz="2400" dirty="0"/>
              <a:t>(Agile) – </a:t>
            </a:r>
            <a:r>
              <a:rPr lang="ko-KR" altLang="en-US" sz="2400" dirty="0" err="1"/>
              <a:t>데일리</a:t>
            </a:r>
            <a:r>
              <a:rPr lang="ko-KR" altLang="en-US" sz="2400" dirty="0"/>
              <a:t> 점검 </a:t>
            </a:r>
            <a:r>
              <a:rPr lang="en-US" altLang="ko-KR" sz="2400" dirty="0"/>
              <a:t>&amp; </a:t>
            </a:r>
            <a:r>
              <a:rPr lang="ko-KR" altLang="en-US" sz="2400" dirty="0"/>
              <a:t>피드백 중심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46" y="4836620"/>
            <a:ext cx="4233807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/>
              <a:t>GitHub (</a:t>
            </a:r>
            <a:r>
              <a:rPr lang="ko-KR" altLang="en-US" sz="2400" dirty="0"/>
              <a:t>코드 관리</a:t>
            </a:r>
            <a:r>
              <a:rPr lang="en-US" altLang="ko-KR" sz="2400" dirty="0"/>
              <a:t>), Notion (</a:t>
            </a:r>
            <a:r>
              <a:rPr lang="ko-KR" altLang="en-US" sz="2400" dirty="0"/>
              <a:t>작업 관리</a:t>
            </a:r>
            <a:r>
              <a:rPr lang="en-US" altLang="ko-KR" sz="2400" dirty="0"/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61" y="5295898"/>
            <a:ext cx="2238375" cy="223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330260"/>
            <a:ext cx="2169650" cy="21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9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444444"/>
                </a:solidFill>
                <a:ea typeface="Pretendard SemiBold"/>
              </a:rPr>
              <a:t>기획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사전조사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요구사항 명세서 작성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모델링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7023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개념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/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논리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모델링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물리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모델링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5715000" y="7610764"/>
            <a:ext cx="9855200" cy="13715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GitHub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팀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설정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프론트</a:t>
            </a:r>
            <a:r>
              <a:rPr lang="en-US" altLang="ko-KR" sz="2200" dirty="0" smtClean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백엔드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 구축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기능구현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1123950" y="2331027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noProof="0" dirty="0" smtClean="0"/>
              <a:t>WBS </a:t>
            </a:r>
            <a:r>
              <a:rPr lang="ko-KR" altLang="en-US" sz="2400" noProof="0" dirty="0" smtClean="0"/>
              <a:t>요약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74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44069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444444"/>
                </a:solidFill>
                <a:ea typeface="Pretendard SemiBold"/>
              </a:rPr>
              <a:t>테스트</a:t>
            </a:r>
            <a:endParaRPr lang="ko-KR" sz="3000" b="0" i="0" u="none" strike="noStrike" dirty="0">
              <a:solidFill>
                <a:srgbClr val="444444"/>
              </a:solidFill>
              <a:ea typeface="Pretendard SemiBold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293918"/>
            <a:ext cx="98552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ea typeface="Pretendard Regular"/>
              </a:rPr>
              <a:t>테스트케이스 작성</a:t>
            </a:r>
            <a:endParaRPr lang="en-US" altLang="ko-KR" sz="2200" b="0" i="0" u="none" strike="noStrike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테스트 데이터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ea typeface="Pretendard Regular"/>
              </a:rPr>
              <a:t>검증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24545" y="709295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ea typeface="Pretendard SemiBold"/>
              </a:rPr>
              <a:t>문서화</a:t>
            </a:r>
            <a:endParaRPr lang="ko-KR" sz="3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581650"/>
            <a:ext cx="9855200" cy="355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프로젝트 수행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계획서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dirty="0" smtClean="0">
                <a:solidFill>
                  <a:srgbClr val="FFFFFF"/>
                </a:solidFill>
                <a:latin typeface="Pretendard Regular"/>
              </a:rPr>
              <a:t>WBS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요구사항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정의서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단위테스트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결과서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API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명세서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서비스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구성도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DB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설계도 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구축 결과 보고서</a:t>
            </a:r>
            <a:r>
              <a:rPr lang="en-US" altLang="ko-KR" sz="2200" dirty="0" smtClean="0">
                <a:solidFill>
                  <a:srgbClr val="FFFFFF"/>
                </a:solidFill>
                <a:latin typeface="Pretendard Regular"/>
              </a:rPr>
              <a:t/>
            </a:r>
            <a:br>
              <a:rPr lang="en-US" altLang="ko-KR" sz="2200" dirty="0" smtClean="0">
                <a:solidFill>
                  <a:srgbClr val="FFFFFF"/>
                </a:solidFill>
                <a:latin typeface="Pretendard Regular"/>
              </a:rPr>
            </a:b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45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 smtClean="0">
                <a:solidFill>
                  <a:srgbClr val="6A7E74"/>
                </a:solidFill>
                <a:latin typeface="Calibri"/>
                <a:ea typeface="Pretendard SemiBold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4000" spc="-100" dirty="0">
                <a:solidFill>
                  <a:srgbClr val="222222"/>
                </a:solidFill>
                <a:ea typeface="Pretendard SemiBold"/>
              </a:rPr>
              <a:t>주요 구현 내용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로그인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피드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게시물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댓글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좋아요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AI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해시태그 등 핵심 기능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개발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757" y="4873337"/>
            <a:ext cx="1981200" cy="1981200"/>
          </a:xfrm>
          <a:prstGeom prst="rect">
            <a:avLst/>
          </a:prstGeom>
        </p:spPr>
      </p:pic>
      <p:sp>
        <p:nvSpPr>
          <p:cNvPr id="21" name="TextBox 10"/>
          <p:cNvSpPr txBox="1"/>
          <p:nvPr/>
        </p:nvSpPr>
        <p:spPr>
          <a:xfrm>
            <a:off x="6024506" y="561773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로그인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342" y="4869873"/>
            <a:ext cx="1870075" cy="1870075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8340725" y="5560292"/>
            <a:ext cx="1427307" cy="62922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err="1" smtClean="0">
                <a:solidFill>
                  <a:srgbClr val="466456"/>
                </a:solidFill>
                <a:ea typeface="Pretendard SemiBold"/>
              </a:rPr>
              <a:t>피드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4838700"/>
            <a:ext cx="1981200" cy="1981200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10321925" y="5395909"/>
            <a:ext cx="1765701" cy="10785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ea typeface="Pretendard SemiBold"/>
              </a:rPr>
              <a:t>댓글</a:t>
            </a:r>
            <a:endParaRPr lang="en-US" altLang="ko-KR" sz="3000" spc="-100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좋아요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0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6" y="7101419"/>
            <a:ext cx="1870075" cy="1870075"/>
          </a:xfrm>
          <a:prstGeom prst="rect">
            <a:avLst/>
          </a:prstGeom>
        </p:spPr>
      </p:pic>
      <p:sp>
        <p:nvSpPr>
          <p:cNvPr id="31" name="TextBox 13"/>
          <p:cNvSpPr txBox="1"/>
          <p:nvPr/>
        </p:nvSpPr>
        <p:spPr>
          <a:xfrm>
            <a:off x="6214629" y="7820802"/>
            <a:ext cx="1427307" cy="4313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프로필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342" y="7068223"/>
            <a:ext cx="1981200" cy="1981200"/>
          </a:xfrm>
          <a:prstGeom prst="rect">
            <a:avLst/>
          </a:prstGeom>
        </p:spPr>
      </p:pic>
      <p:sp>
        <p:nvSpPr>
          <p:cNvPr id="35" name="TextBox 10"/>
          <p:cNvSpPr txBox="1"/>
          <p:nvPr/>
        </p:nvSpPr>
        <p:spPr>
          <a:xfrm>
            <a:off x="8227091" y="775517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게시물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925" y="7156489"/>
            <a:ext cx="1870075" cy="1870075"/>
          </a:xfrm>
          <a:prstGeom prst="rect">
            <a:avLst/>
          </a:prstGeom>
        </p:spPr>
      </p:pic>
      <p:sp>
        <p:nvSpPr>
          <p:cNvPr id="39" name="TextBox 13"/>
          <p:cNvSpPr txBox="1"/>
          <p:nvPr/>
        </p:nvSpPr>
        <p:spPr>
          <a:xfrm>
            <a:off x="10543308" y="7494134"/>
            <a:ext cx="1427307" cy="9280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AI </a:t>
            </a: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해시태그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378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845</Words>
  <Application>Microsoft Office PowerPoint</Application>
  <PresentationFormat>사용자 지정</PresentationFormat>
  <Paragraphs>284</Paragraphs>
  <Slides>38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Josefin Sans SemiBold</vt:lpstr>
      <vt:lpstr>Pretendard Regular</vt:lpstr>
      <vt:lpstr>Calibri</vt:lpstr>
      <vt:lpstr>맑은 고딕</vt:lpstr>
      <vt:lpstr>Pretendard ExtraBold</vt:lpstr>
      <vt:lpstr>Pretendard SemiBold</vt:lpstr>
      <vt:lpstr>Arial</vt:lpstr>
      <vt:lpstr>Pretendard ExtraLight</vt:lpstr>
      <vt:lpstr>Pretendard Light</vt:lpstr>
      <vt:lpstr>Pretendard Bold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70</cp:revision>
  <dcterms:created xsi:type="dcterms:W3CDTF">2006-08-16T00:00:00Z</dcterms:created>
  <dcterms:modified xsi:type="dcterms:W3CDTF">2025-09-19T02:04:30Z</dcterms:modified>
</cp:coreProperties>
</file>